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comment1.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omments/comment2.xml" ContentType="application/vnd.openxmlformats-officedocument.presentationml.comments+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omments/comment3.xml" ContentType="application/vnd.openxmlformats-officedocument.presentationml.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87" r:id="rId5"/>
    <p:sldId id="263" r:id="rId6"/>
    <p:sldId id="262" r:id="rId7"/>
    <p:sldId id="274" r:id="rId8"/>
    <p:sldId id="271" r:id="rId9"/>
    <p:sldId id="275" r:id="rId10"/>
    <p:sldId id="261" r:id="rId11"/>
    <p:sldId id="277" r:id="rId12"/>
    <p:sldId id="278" r:id="rId13"/>
    <p:sldId id="279" r:id="rId14"/>
    <p:sldId id="280" r:id="rId15"/>
    <p:sldId id="281" r:id="rId16"/>
    <p:sldId id="283" r:id="rId17"/>
    <p:sldId id="288" r:id="rId18"/>
    <p:sldId id="292" r:id="rId19"/>
    <p:sldId id="282" r:id="rId20"/>
    <p:sldId id="289" r:id="rId21"/>
    <p:sldId id="293" r:id="rId22"/>
    <p:sldId id="295" r:id="rId23"/>
    <p:sldId id="296" r:id="rId24"/>
    <p:sldId id="298" r:id="rId25"/>
    <p:sldId id="290" r:id="rId26"/>
    <p:sldId id="29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nate, Souleymane" initials="KS" lastIdx="14" clrIdx="0">
    <p:extLst>
      <p:ext uri="{19B8F6BF-5375-455C-9EA6-DF929625EA0E}">
        <p15:presenceInfo xmlns:p15="http://schemas.microsoft.com/office/powerpoint/2012/main" userId="S::skonate@hsph.harvard.edu::a011a8b9-a0d5-4dbd-b534-6b0e26fa05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07T08:35:57.617" idx="4">
    <p:pos x="7075" y="459"/>
    <p:text>Left: There are two classes of observations, shown in blue and in purple, each of which has measurements on two variables. Three separating hyperplanes, out of many possible, are shown in black. Right: A separating hy- perplane is shown in black. The blue and purple grid indicates the decision rule made by a classifier based on this separating hyperplane: a test observation that falls in the blue portion of the grid will be assigned to the blue class, and a test observation that falls into the purple portion of the grid will be assigned to the purple class.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8T16:29:32.828" idx="14">
    <p:pos x="10" y="10"/>
    <p:text>Support Vectors: These are the data point or the feature vectors lying nearby to the hyperplane. These help in defining the separating line. 
Hyperplane: It is a subspace whose dimension is one less than that of a decision plane. It is used to separate different objects into their distinct categories. The best hyperplane is the one with the maximum separation distance between the two classes.   
Margins: It is defined as the distance (perpendicular) from the data point to the decision boundary. There are two types of margins: good margins and margins. Good margins are the one with huge margins and the bad margins in which the margin is minor.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7T20:00:02.414" idx="8">
    <p:pos x="10" y="10"/>
    <p:text>This is known as a polynomial kernel of degree d, where d is a positive integer. Using such a kernel with d &gt; 1, instead of the standard linear kernel (9.21), in the support vector classifier algorithm leads to a much more flexible decision boundary. It essentially amounts to fitting a support vector classifier in a higher-dimensional space involving polynomials of degree d, rather than in the original feature space.</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553E7-D8D8-0D4E-8B7F-C23B54FED7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0ED93F8-7144-F144-BBD1-56E40BFEB4FA}">
      <dgm:prSet/>
      <dgm:spPr/>
      <dgm:t>
        <a:bodyPr/>
        <a:lstStyle/>
        <a:p>
          <a:r>
            <a:rPr lang="en-US"/>
            <a:t>SVM</a:t>
          </a:r>
        </a:p>
      </dgm:t>
    </dgm:pt>
    <dgm:pt modelId="{C09F61D7-7392-7844-9294-065C2D2E249E}" type="parTrans" cxnId="{F333CB48-0DC7-E64A-9011-F5BA46B4490D}">
      <dgm:prSet/>
      <dgm:spPr/>
      <dgm:t>
        <a:bodyPr/>
        <a:lstStyle/>
        <a:p>
          <a:endParaRPr lang="en-US"/>
        </a:p>
      </dgm:t>
    </dgm:pt>
    <dgm:pt modelId="{24012A51-4668-ED4E-93D8-FE3846F42C1B}" type="sibTrans" cxnId="{F333CB48-0DC7-E64A-9011-F5BA46B4490D}">
      <dgm:prSet/>
      <dgm:spPr/>
      <dgm:t>
        <a:bodyPr/>
        <a:lstStyle/>
        <a:p>
          <a:endParaRPr lang="en-US"/>
        </a:p>
      </dgm:t>
    </dgm:pt>
    <dgm:pt modelId="{C7189364-5063-9845-98ED-AB6537C115E9}">
      <dgm:prSet/>
      <dgm:spPr/>
      <dgm:t>
        <a:bodyPr/>
        <a:lstStyle/>
        <a:p>
          <a:r>
            <a:rPr lang="en-US" dirty="0"/>
            <a:t>The maximal margin classifier </a:t>
          </a:r>
        </a:p>
      </dgm:t>
    </dgm:pt>
    <dgm:pt modelId="{9FD09FB2-678F-2047-B542-405F92657DA3}" type="parTrans" cxnId="{7EAC51D1-F49C-E341-ABD2-D90F75FDC4B3}">
      <dgm:prSet/>
      <dgm:spPr/>
      <dgm:t>
        <a:bodyPr/>
        <a:lstStyle/>
        <a:p>
          <a:endParaRPr lang="en-US"/>
        </a:p>
      </dgm:t>
    </dgm:pt>
    <dgm:pt modelId="{1E2A914A-5083-0B45-8B9E-494EA5003C3B}" type="sibTrans" cxnId="{7EAC51D1-F49C-E341-ABD2-D90F75FDC4B3}">
      <dgm:prSet/>
      <dgm:spPr/>
      <dgm:t>
        <a:bodyPr/>
        <a:lstStyle/>
        <a:p>
          <a:endParaRPr lang="en-US"/>
        </a:p>
      </dgm:t>
    </dgm:pt>
    <dgm:pt modelId="{0527A634-FE0F-4F4C-B693-64DCE7CD5114}">
      <dgm:prSet/>
      <dgm:spPr/>
      <dgm:t>
        <a:bodyPr/>
        <a:lstStyle/>
        <a:p>
          <a:r>
            <a:rPr lang="en-US"/>
            <a:t>The support vector classifier </a:t>
          </a:r>
        </a:p>
      </dgm:t>
    </dgm:pt>
    <dgm:pt modelId="{26AA5EF8-57D2-C145-91CB-C724BC01E59E}" type="parTrans" cxnId="{696CAB72-5930-D744-85F9-CBC24957E9A0}">
      <dgm:prSet/>
      <dgm:spPr/>
      <dgm:t>
        <a:bodyPr/>
        <a:lstStyle/>
        <a:p>
          <a:endParaRPr lang="en-US"/>
        </a:p>
      </dgm:t>
    </dgm:pt>
    <dgm:pt modelId="{6142BF89-BB85-1E4F-A692-86EC36258616}" type="sibTrans" cxnId="{696CAB72-5930-D744-85F9-CBC24957E9A0}">
      <dgm:prSet/>
      <dgm:spPr/>
      <dgm:t>
        <a:bodyPr/>
        <a:lstStyle/>
        <a:p>
          <a:endParaRPr lang="en-US"/>
        </a:p>
      </dgm:t>
    </dgm:pt>
    <dgm:pt modelId="{80CDF48F-8DE2-F848-9C58-EC8BBE96147B}">
      <dgm:prSet/>
      <dgm:spPr/>
      <dgm:t>
        <a:bodyPr/>
        <a:lstStyle/>
        <a:p>
          <a:r>
            <a:rPr lang="en-US" dirty="0"/>
            <a:t>The support vector machine</a:t>
          </a:r>
        </a:p>
      </dgm:t>
    </dgm:pt>
    <dgm:pt modelId="{0CA3CD51-DC6B-5E4D-85F5-A48E11281B40}" type="parTrans" cxnId="{BF4EC155-B018-C246-ABC4-61C7D6F6DFC6}">
      <dgm:prSet/>
      <dgm:spPr/>
      <dgm:t>
        <a:bodyPr/>
        <a:lstStyle/>
        <a:p>
          <a:endParaRPr lang="en-US"/>
        </a:p>
      </dgm:t>
    </dgm:pt>
    <dgm:pt modelId="{2B788045-BF42-E149-AD65-C52956C8C4CA}" type="sibTrans" cxnId="{BF4EC155-B018-C246-ABC4-61C7D6F6DFC6}">
      <dgm:prSet/>
      <dgm:spPr/>
      <dgm:t>
        <a:bodyPr/>
        <a:lstStyle/>
        <a:p>
          <a:endParaRPr lang="en-US"/>
        </a:p>
      </dgm:t>
    </dgm:pt>
    <dgm:pt modelId="{B9260FF0-BBEC-1E41-9A6E-3A35ECD609AF}">
      <dgm:prSet/>
      <dgm:spPr/>
      <dgm:t>
        <a:bodyPr/>
        <a:lstStyle/>
        <a:p>
          <a:r>
            <a:rPr lang="en-US" dirty="0"/>
            <a:t>Principal Components Analysis </a:t>
          </a:r>
        </a:p>
      </dgm:t>
    </dgm:pt>
    <dgm:pt modelId="{E4032FE1-19C5-C141-A49D-85A4C0818C02}" type="parTrans" cxnId="{9A2E7716-78F1-354D-A516-8054F7A8A3DC}">
      <dgm:prSet/>
      <dgm:spPr/>
      <dgm:t>
        <a:bodyPr/>
        <a:lstStyle/>
        <a:p>
          <a:endParaRPr lang="en-US"/>
        </a:p>
      </dgm:t>
    </dgm:pt>
    <dgm:pt modelId="{21378BE6-24D1-1C4D-BA34-0AC12498AA25}" type="sibTrans" cxnId="{9A2E7716-78F1-354D-A516-8054F7A8A3DC}">
      <dgm:prSet/>
      <dgm:spPr/>
      <dgm:t>
        <a:bodyPr/>
        <a:lstStyle/>
        <a:p>
          <a:endParaRPr lang="en-US"/>
        </a:p>
      </dgm:t>
    </dgm:pt>
    <dgm:pt modelId="{49F882A0-F571-8344-B7BA-D09A53521E65}" type="pres">
      <dgm:prSet presAssocID="{B30553E7-D8D8-0D4E-8B7F-C23B54FED703}" presName="linear" presStyleCnt="0">
        <dgm:presLayoutVars>
          <dgm:animLvl val="lvl"/>
          <dgm:resizeHandles val="exact"/>
        </dgm:presLayoutVars>
      </dgm:prSet>
      <dgm:spPr/>
    </dgm:pt>
    <dgm:pt modelId="{D269A4B9-4C12-3C4F-BC89-5875BF4F591D}" type="pres">
      <dgm:prSet presAssocID="{30ED93F8-7144-F144-BBD1-56E40BFEB4FA}" presName="parentText" presStyleLbl="node1" presStyleIdx="0" presStyleCnt="2">
        <dgm:presLayoutVars>
          <dgm:chMax val="0"/>
          <dgm:bulletEnabled val="1"/>
        </dgm:presLayoutVars>
      </dgm:prSet>
      <dgm:spPr/>
    </dgm:pt>
    <dgm:pt modelId="{13218C4D-3D94-3F4F-A24E-BB87FB0B015D}" type="pres">
      <dgm:prSet presAssocID="{30ED93F8-7144-F144-BBD1-56E40BFEB4FA}" presName="childText" presStyleLbl="revTx" presStyleIdx="0" presStyleCnt="1">
        <dgm:presLayoutVars>
          <dgm:bulletEnabled val="1"/>
        </dgm:presLayoutVars>
      </dgm:prSet>
      <dgm:spPr/>
    </dgm:pt>
    <dgm:pt modelId="{7164CECE-8B88-2049-ADC6-7BF68D10CA18}" type="pres">
      <dgm:prSet presAssocID="{B9260FF0-BBEC-1E41-9A6E-3A35ECD609AF}" presName="parentText" presStyleLbl="node1" presStyleIdx="1" presStyleCnt="2">
        <dgm:presLayoutVars>
          <dgm:chMax val="0"/>
          <dgm:bulletEnabled val="1"/>
        </dgm:presLayoutVars>
      </dgm:prSet>
      <dgm:spPr/>
    </dgm:pt>
  </dgm:ptLst>
  <dgm:cxnLst>
    <dgm:cxn modelId="{36EFAA07-000E-6E4C-9750-E62516E48831}" type="presOf" srcId="{30ED93F8-7144-F144-BBD1-56E40BFEB4FA}" destId="{D269A4B9-4C12-3C4F-BC89-5875BF4F591D}" srcOrd="0" destOrd="0" presId="urn:microsoft.com/office/officeart/2005/8/layout/vList2"/>
    <dgm:cxn modelId="{9A2E7716-78F1-354D-A516-8054F7A8A3DC}" srcId="{B30553E7-D8D8-0D4E-8B7F-C23B54FED703}" destId="{B9260FF0-BBEC-1E41-9A6E-3A35ECD609AF}" srcOrd="1" destOrd="0" parTransId="{E4032FE1-19C5-C141-A49D-85A4C0818C02}" sibTransId="{21378BE6-24D1-1C4D-BA34-0AC12498AA25}"/>
    <dgm:cxn modelId="{A56B2528-D52D-B840-9433-72CD110B70C0}" type="presOf" srcId="{0527A634-FE0F-4F4C-B693-64DCE7CD5114}" destId="{13218C4D-3D94-3F4F-A24E-BB87FB0B015D}" srcOrd="0" destOrd="1" presId="urn:microsoft.com/office/officeart/2005/8/layout/vList2"/>
    <dgm:cxn modelId="{CD57A632-D9C3-2146-B867-F0C827F2AAB3}" type="presOf" srcId="{B9260FF0-BBEC-1E41-9A6E-3A35ECD609AF}" destId="{7164CECE-8B88-2049-ADC6-7BF68D10CA18}" srcOrd="0" destOrd="0" presId="urn:microsoft.com/office/officeart/2005/8/layout/vList2"/>
    <dgm:cxn modelId="{F333CB48-0DC7-E64A-9011-F5BA46B4490D}" srcId="{B30553E7-D8D8-0D4E-8B7F-C23B54FED703}" destId="{30ED93F8-7144-F144-BBD1-56E40BFEB4FA}" srcOrd="0" destOrd="0" parTransId="{C09F61D7-7392-7844-9294-065C2D2E249E}" sibTransId="{24012A51-4668-ED4E-93D8-FE3846F42C1B}"/>
    <dgm:cxn modelId="{BF4EC155-B018-C246-ABC4-61C7D6F6DFC6}" srcId="{30ED93F8-7144-F144-BBD1-56E40BFEB4FA}" destId="{80CDF48F-8DE2-F848-9C58-EC8BBE96147B}" srcOrd="2" destOrd="0" parTransId="{0CA3CD51-DC6B-5E4D-85F5-A48E11281B40}" sibTransId="{2B788045-BF42-E149-AD65-C52956C8C4CA}"/>
    <dgm:cxn modelId="{0F9CD765-FC03-534F-AB8F-D56DC85FCA5C}" type="presOf" srcId="{80CDF48F-8DE2-F848-9C58-EC8BBE96147B}" destId="{13218C4D-3D94-3F4F-A24E-BB87FB0B015D}" srcOrd="0" destOrd="2" presId="urn:microsoft.com/office/officeart/2005/8/layout/vList2"/>
    <dgm:cxn modelId="{696CAB72-5930-D744-85F9-CBC24957E9A0}" srcId="{30ED93F8-7144-F144-BBD1-56E40BFEB4FA}" destId="{0527A634-FE0F-4F4C-B693-64DCE7CD5114}" srcOrd="1" destOrd="0" parTransId="{26AA5EF8-57D2-C145-91CB-C724BC01E59E}" sibTransId="{6142BF89-BB85-1E4F-A692-86EC36258616}"/>
    <dgm:cxn modelId="{17F284A6-9E1E-5B4A-8FD7-94E6B7839E1D}" type="presOf" srcId="{B30553E7-D8D8-0D4E-8B7F-C23B54FED703}" destId="{49F882A0-F571-8344-B7BA-D09A53521E65}" srcOrd="0" destOrd="0" presId="urn:microsoft.com/office/officeart/2005/8/layout/vList2"/>
    <dgm:cxn modelId="{689031B0-930D-BC49-B6F3-395BC7DBFB3C}" type="presOf" srcId="{C7189364-5063-9845-98ED-AB6537C115E9}" destId="{13218C4D-3D94-3F4F-A24E-BB87FB0B015D}" srcOrd="0" destOrd="0" presId="urn:microsoft.com/office/officeart/2005/8/layout/vList2"/>
    <dgm:cxn modelId="{7EAC51D1-F49C-E341-ABD2-D90F75FDC4B3}" srcId="{30ED93F8-7144-F144-BBD1-56E40BFEB4FA}" destId="{C7189364-5063-9845-98ED-AB6537C115E9}" srcOrd="0" destOrd="0" parTransId="{9FD09FB2-678F-2047-B542-405F92657DA3}" sibTransId="{1E2A914A-5083-0B45-8B9E-494EA5003C3B}"/>
    <dgm:cxn modelId="{DE1655CC-0FC0-8248-A994-1FD2991A4BE0}" type="presParOf" srcId="{49F882A0-F571-8344-B7BA-D09A53521E65}" destId="{D269A4B9-4C12-3C4F-BC89-5875BF4F591D}" srcOrd="0" destOrd="0" presId="urn:microsoft.com/office/officeart/2005/8/layout/vList2"/>
    <dgm:cxn modelId="{8B905E7D-F6C9-3B42-8BA9-726562D81C59}" type="presParOf" srcId="{49F882A0-F571-8344-B7BA-D09A53521E65}" destId="{13218C4D-3D94-3F4F-A24E-BB87FB0B015D}" srcOrd="1" destOrd="0" presId="urn:microsoft.com/office/officeart/2005/8/layout/vList2"/>
    <dgm:cxn modelId="{45B55012-43E1-A546-8906-3B776A33967E}" type="presParOf" srcId="{49F882A0-F571-8344-B7BA-D09A53521E65}" destId="{7164CECE-8B88-2049-ADC6-7BF68D10CA1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02F6E56-D4B2-3044-BD8F-084233540B8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54B91EA-3045-354C-8FDC-A2302C0A75DF}">
      <dgm:prSet/>
      <dgm:spPr/>
      <dgm:t>
        <a:bodyPr/>
        <a:lstStyle/>
        <a:p>
          <a:r>
            <a:rPr lang="en-US" dirty="0"/>
            <a:t>Nonlinear data can be handled, incorporating the </a:t>
          </a:r>
          <a:r>
            <a:rPr lang="en-US" b="1" u="sng" dirty="0"/>
            <a:t>concept</a:t>
          </a:r>
          <a:r>
            <a:rPr lang="en-US" dirty="0"/>
            <a:t> </a:t>
          </a:r>
          <a:r>
            <a:rPr lang="en-US" b="1" u="sng" dirty="0"/>
            <a:t>of kernels</a:t>
          </a:r>
          <a:r>
            <a:rPr lang="en-US" dirty="0"/>
            <a:t> in SVM, as kernels are the strength of SVM. </a:t>
          </a:r>
        </a:p>
      </dgm:t>
    </dgm:pt>
    <dgm:pt modelId="{4B1F5340-EC84-0F4E-8367-D8772A124C8B}" type="parTrans" cxnId="{910F5B8F-539A-3543-AB32-F302FE4BAC84}">
      <dgm:prSet/>
      <dgm:spPr/>
      <dgm:t>
        <a:bodyPr/>
        <a:lstStyle/>
        <a:p>
          <a:endParaRPr lang="en-US"/>
        </a:p>
      </dgm:t>
    </dgm:pt>
    <dgm:pt modelId="{7E3144D1-56C3-7941-BA22-69392C120A7B}" type="sibTrans" cxnId="{910F5B8F-539A-3543-AB32-F302FE4BAC84}">
      <dgm:prSet/>
      <dgm:spPr/>
      <dgm:t>
        <a:bodyPr/>
        <a:lstStyle/>
        <a:p>
          <a:endParaRPr lang="en-US"/>
        </a:p>
      </dgm:t>
    </dgm:pt>
    <dgm:pt modelId="{42AC6CB8-261E-AE44-A4A8-37A5DC3E49DE}" type="pres">
      <dgm:prSet presAssocID="{102F6E56-D4B2-3044-BD8F-084233540B8B}" presName="linear" presStyleCnt="0">
        <dgm:presLayoutVars>
          <dgm:animLvl val="lvl"/>
          <dgm:resizeHandles val="exact"/>
        </dgm:presLayoutVars>
      </dgm:prSet>
      <dgm:spPr/>
    </dgm:pt>
    <dgm:pt modelId="{984CF978-BDFD-2245-813E-54B6547CED03}" type="pres">
      <dgm:prSet presAssocID="{354B91EA-3045-354C-8FDC-A2302C0A75DF}" presName="parentText" presStyleLbl="node1" presStyleIdx="0" presStyleCnt="1">
        <dgm:presLayoutVars>
          <dgm:chMax val="0"/>
          <dgm:bulletEnabled val="1"/>
        </dgm:presLayoutVars>
      </dgm:prSet>
      <dgm:spPr/>
    </dgm:pt>
  </dgm:ptLst>
  <dgm:cxnLst>
    <dgm:cxn modelId="{6B728169-7747-504D-84A4-C72501D6C6D3}" type="presOf" srcId="{354B91EA-3045-354C-8FDC-A2302C0A75DF}" destId="{984CF978-BDFD-2245-813E-54B6547CED03}" srcOrd="0" destOrd="0" presId="urn:microsoft.com/office/officeart/2005/8/layout/vList2"/>
    <dgm:cxn modelId="{81793B6D-E6D3-5346-9F1D-CAFEA28585AB}" type="presOf" srcId="{102F6E56-D4B2-3044-BD8F-084233540B8B}" destId="{42AC6CB8-261E-AE44-A4A8-37A5DC3E49DE}" srcOrd="0" destOrd="0" presId="urn:microsoft.com/office/officeart/2005/8/layout/vList2"/>
    <dgm:cxn modelId="{910F5B8F-539A-3543-AB32-F302FE4BAC84}" srcId="{102F6E56-D4B2-3044-BD8F-084233540B8B}" destId="{354B91EA-3045-354C-8FDC-A2302C0A75DF}" srcOrd="0" destOrd="0" parTransId="{4B1F5340-EC84-0F4E-8367-D8772A124C8B}" sibTransId="{7E3144D1-56C3-7941-BA22-69392C120A7B}"/>
    <dgm:cxn modelId="{18C3AC0C-87A8-D642-8E44-FBD9A82502F7}" type="presParOf" srcId="{42AC6CB8-261E-AE44-A4A8-37A5DC3E49DE}" destId="{984CF978-BDFD-2245-813E-54B6547CED0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4A0666-12BE-4E44-A67C-27B5F23072E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D0AB3BC-B324-B74A-A114-BE8808017DAD}">
      <dgm:prSet/>
      <dgm:spPr/>
      <dgm:t>
        <a:bodyPr/>
        <a:lstStyle/>
        <a:p>
          <a:r>
            <a:rPr lang="en-US" b="1" dirty="0"/>
            <a:t>Linear Kernel:</a:t>
          </a:r>
          <a:r>
            <a:rPr lang="en-US" dirty="0"/>
            <a:t> It is one of the simplest methods of the kernel.</a:t>
          </a:r>
        </a:p>
      </dgm:t>
    </dgm:pt>
    <dgm:pt modelId="{A6498FB7-4982-D94D-AACA-0F6298414632}" type="parTrans" cxnId="{BD64B5B6-3201-8D49-908A-1744625C290B}">
      <dgm:prSet/>
      <dgm:spPr/>
      <dgm:t>
        <a:bodyPr/>
        <a:lstStyle/>
        <a:p>
          <a:endParaRPr lang="en-US"/>
        </a:p>
      </dgm:t>
    </dgm:pt>
    <dgm:pt modelId="{D419FFC5-FD5B-1C4E-8818-F99D5B192086}" type="sibTrans" cxnId="{BD64B5B6-3201-8D49-908A-1744625C290B}">
      <dgm:prSet/>
      <dgm:spPr/>
      <dgm:t>
        <a:bodyPr/>
        <a:lstStyle/>
        <a:p>
          <a:endParaRPr lang="en-US"/>
        </a:p>
      </dgm:t>
    </dgm:pt>
    <dgm:pt modelId="{3BAD7325-B349-4549-8181-6857B7290D15}">
      <dgm:prSet/>
      <dgm:spPr/>
      <dgm:t>
        <a:bodyPr/>
        <a:lstStyle/>
        <a:p>
          <a:r>
            <a:rPr lang="en-US" b="1" dirty="0"/>
            <a:t>Polynomial Kernel of degree </a:t>
          </a:r>
          <a:r>
            <a:rPr lang="en-US" b="1" i="1" dirty="0"/>
            <a:t>d</a:t>
          </a:r>
          <a:r>
            <a:rPr lang="en-US" b="1" dirty="0"/>
            <a:t>:</a:t>
          </a:r>
          <a:r>
            <a:rPr lang="en-US" dirty="0"/>
            <a:t> Using such a kernel with the degree </a:t>
          </a:r>
          <a:r>
            <a:rPr lang="en-US" i="1" dirty="0"/>
            <a:t>d&gt; 1</a:t>
          </a:r>
          <a:r>
            <a:rPr lang="en-US" dirty="0"/>
            <a:t> leads to a much more flexible decision boundary. </a:t>
          </a:r>
          <a:r>
            <a:rPr lang="en-US" b="1" dirty="0"/>
            <a:t>NOTE: </a:t>
          </a:r>
          <a:r>
            <a:rPr lang="en-US" dirty="0"/>
            <a:t>Larger values for d make the model more complex, but often </a:t>
          </a:r>
          <a:r>
            <a:rPr lang="en-US" i="1" dirty="0"/>
            <a:t>d = 2</a:t>
          </a:r>
          <a:r>
            <a:rPr lang="en-US" dirty="0"/>
            <a:t> or </a:t>
          </a:r>
          <a:r>
            <a:rPr lang="en-US" i="1" dirty="0"/>
            <a:t>d = 3</a:t>
          </a:r>
          <a:r>
            <a:rPr lang="en-US" dirty="0"/>
            <a:t> is sufficient. </a:t>
          </a:r>
        </a:p>
      </dgm:t>
    </dgm:pt>
    <dgm:pt modelId="{7100C618-02BE-8749-906D-BA3346375E4F}" type="parTrans" cxnId="{98162BC5-2294-A145-B507-8DCB98B941B3}">
      <dgm:prSet/>
      <dgm:spPr/>
      <dgm:t>
        <a:bodyPr/>
        <a:lstStyle/>
        <a:p>
          <a:endParaRPr lang="en-US"/>
        </a:p>
      </dgm:t>
    </dgm:pt>
    <dgm:pt modelId="{EAFF81EA-CF1A-DC47-9D35-3DA84935D36A}" type="sibTrans" cxnId="{98162BC5-2294-A145-B507-8DCB98B941B3}">
      <dgm:prSet/>
      <dgm:spPr/>
      <dgm:t>
        <a:bodyPr/>
        <a:lstStyle/>
        <a:p>
          <a:endParaRPr lang="en-US"/>
        </a:p>
      </dgm:t>
    </dgm:pt>
    <dgm:pt modelId="{BDA6C183-2E24-1249-8552-5F3637EA2290}">
      <dgm:prSet/>
      <dgm:spPr/>
      <dgm:t>
        <a:bodyPr/>
        <a:lstStyle/>
        <a:p>
          <a:r>
            <a:rPr lang="en-US" b="1" dirty="0"/>
            <a:t>Radial Kernel or Gaussian Kernel</a:t>
          </a:r>
          <a:r>
            <a:rPr lang="en-US" dirty="0"/>
            <a:t> has one positive parameter to fine tune. </a:t>
          </a:r>
        </a:p>
      </dgm:t>
    </dgm:pt>
    <dgm:pt modelId="{347B305C-3489-2043-8612-B608A76B306C}" type="parTrans" cxnId="{7AD67B59-12DD-D345-B3F1-BAF295933C18}">
      <dgm:prSet/>
      <dgm:spPr/>
      <dgm:t>
        <a:bodyPr/>
        <a:lstStyle/>
        <a:p>
          <a:endParaRPr lang="en-US"/>
        </a:p>
      </dgm:t>
    </dgm:pt>
    <dgm:pt modelId="{89ADF760-C748-EA42-B8CD-F8E3F3BE5682}" type="sibTrans" cxnId="{7AD67B59-12DD-D345-B3F1-BAF295933C18}">
      <dgm:prSet/>
      <dgm:spPr/>
      <dgm:t>
        <a:bodyPr/>
        <a:lstStyle/>
        <a:p>
          <a:endParaRPr lang="en-US"/>
        </a:p>
      </dgm:t>
    </dgm:pt>
    <dgm:pt modelId="{25C405C8-EAE5-C944-BC4B-1B6FA47C6674}" type="pres">
      <dgm:prSet presAssocID="{E74A0666-12BE-4E44-A67C-27B5F23072E0}" presName="vert0" presStyleCnt="0">
        <dgm:presLayoutVars>
          <dgm:dir/>
          <dgm:animOne val="branch"/>
          <dgm:animLvl val="lvl"/>
        </dgm:presLayoutVars>
      </dgm:prSet>
      <dgm:spPr/>
    </dgm:pt>
    <dgm:pt modelId="{AF75545C-A675-534D-A4B8-F967337A8423}" type="pres">
      <dgm:prSet presAssocID="{6D0AB3BC-B324-B74A-A114-BE8808017DAD}" presName="thickLine" presStyleLbl="alignNode1" presStyleIdx="0" presStyleCnt="3"/>
      <dgm:spPr/>
    </dgm:pt>
    <dgm:pt modelId="{7869F1D2-5918-5E44-AD6C-0E43AA85469A}" type="pres">
      <dgm:prSet presAssocID="{6D0AB3BC-B324-B74A-A114-BE8808017DAD}" presName="horz1" presStyleCnt="0"/>
      <dgm:spPr/>
    </dgm:pt>
    <dgm:pt modelId="{4EE7EC79-FD82-7A41-8FD4-E5D2EF9E485A}" type="pres">
      <dgm:prSet presAssocID="{6D0AB3BC-B324-B74A-A114-BE8808017DAD}" presName="tx1" presStyleLbl="revTx" presStyleIdx="0" presStyleCnt="3"/>
      <dgm:spPr/>
    </dgm:pt>
    <dgm:pt modelId="{E8A0D956-B687-3D4C-B5AC-19361888865C}" type="pres">
      <dgm:prSet presAssocID="{6D0AB3BC-B324-B74A-A114-BE8808017DAD}" presName="vert1" presStyleCnt="0"/>
      <dgm:spPr/>
    </dgm:pt>
    <dgm:pt modelId="{DEC5804E-D186-BF42-A2BF-29192A42B6F7}" type="pres">
      <dgm:prSet presAssocID="{3BAD7325-B349-4549-8181-6857B7290D15}" presName="thickLine" presStyleLbl="alignNode1" presStyleIdx="1" presStyleCnt="3"/>
      <dgm:spPr/>
    </dgm:pt>
    <dgm:pt modelId="{41F2B66F-AC1D-2243-8824-4F5D9930F95E}" type="pres">
      <dgm:prSet presAssocID="{3BAD7325-B349-4549-8181-6857B7290D15}" presName="horz1" presStyleCnt="0"/>
      <dgm:spPr/>
    </dgm:pt>
    <dgm:pt modelId="{46C7F5FE-3FD9-5C4D-A9CA-A4BF686CE10A}" type="pres">
      <dgm:prSet presAssocID="{3BAD7325-B349-4549-8181-6857B7290D15}" presName="tx1" presStyleLbl="revTx" presStyleIdx="1" presStyleCnt="3"/>
      <dgm:spPr/>
    </dgm:pt>
    <dgm:pt modelId="{975C5679-F24F-5E43-ACC0-F4FB9968D57B}" type="pres">
      <dgm:prSet presAssocID="{3BAD7325-B349-4549-8181-6857B7290D15}" presName="vert1" presStyleCnt="0"/>
      <dgm:spPr/>
    </dgm:pt>
    <dgm:pt modelId="{EA67D496-1FDB-5D4D-991B-291EF05D3AED}" type="pres">
      <dgm:prSet presAssocID="{BDA6C183-2E24-1249-8552-5F3637EA2290}" presName="thickLine" presStyleLbl="alignNode1" presStyleIdx="2" presStyleCnt="3"/>
      <dgm:spPr/>
    </dgm:pt>
    <dgm:pt modelId="{8E1BE493-5F8E-A646-B67C-B44A0D147EA0}" type="pres">
      <dgm:prSet presAssocID="{BDA6C183-2E24-1249-8552-5F3637EA2290}" presName="horz1" presStyleCnt="0"/>
      <dgm:spPr/>
    </dgm:pt>
    <dgm:pt modelId="{60512782-F6E6-8247-AAAC-78442FF0CD74}" type="pres">
      <dgm:prSet presAssocID="{BDA6C183-2E24-1249-8552-5F3637EA2290}" presName="tx1" presStyleLbl="revTx" presStyleIdx="2" presStyleCnt="3"/>
      <dgm:spPr/>
    </dgm:pt>
    <dgm:pt modelId="{ABCA1153-11BE-D246-88D0-CB856A3F9BA7}" type="pres">
      <dgm:prSet presAssocID="{BDA6C183-2E24-1249-8552-5F3637EA2290}" presName="vert1" presStyleCnt="0"/>
      <dgm:spPr/>
    </dgm:pt>
  </dgm:ptLst>
  <dgm:cxnLst>
    <dgm:cxn modelId="{7AD67B59-12DD-D345-B3F1-BAF295933C18}" srcId="{E74A0666-12BE-4E44-A67C-27B5F23072E0}" destId="{BDA6C183-2E24-1249-8552-5F3637EA2290}" srcOrd="2" destOrd="0" parTransId="{347B305C-3489-2043-8612-B608A76B306C}" sibTransId="{89ADF760-C748-EA42-B8CD-F8E3F3BE5682}"/>
    <dgm:cxn modelId="{A2F1CD8C-67E9-4048-A7D1-276DE2A6A897}" type="presOf" srcId="{3BAD7325-B349-4549-8181-6857B7290D15}" destId="{46C7F5FE-3FD9-5C4D-A9CA-A4BF686CE10A}" srcOrd="0" destOrd="0" presId="urn:microsoft.com/office/officeart/2008/layout/LinedList"/>
    <dgm:cxn modelId="{DA5E6E90-03C6-EB4F-8E58-7DAC289AB2AE}" type="presOf" srcId="{E74A0666-12BE-4E44-A67C-27B5F23072E0}" destId="{25C405C8-EAE5-C944-BC4B-1B6FA47C6674}" srcOrd="0" destOrd="0" presId="urn:microsoft.com/office/officeart/2008/layout/LinedList"/>
    <dgm:cxn modelId="{4F23F39D-4A69-664B-9F57-15E75B5C6397}" type="presOf" srcId="{6D0AB3BC-B324-B74A-A114-BE8808017DAD}" destId="{4EE7EC79-FD82-7A41-8FD4-E5D2EF9E485A}" srcOrd="0" destOrd="0" presId="urn:microsoft.com/office/officeart/2008/layout/LinedList"/>
    <dgm:cxn modelId="{BD64B5B6-3201-8D49-908A-1744625C290B}" srcId="{E74A0666-12BE-4E44-A67C-27B5F23072E0}" destId="{6D0AB3BC-B324-B74A-A114-BE8808017DAD}" srcOrd="0" destOrd="0" parTransId="{A6498FB7-4982-D94D-AACA-0F6298414632}" sibTransId="{D419FFC5-FD5B-1C4E-8818-F99D5B192086}"/>
    <dgm:cxn modelId="{2D9933C3-8210-A640-9AD2-B2B21CCE3AA7}" type="presOf" srcId="{BDA6C183-2E24-1249-8552-5F3637EA2290}" destId="{60512782-F6E6-8247-AAAC-78442FF0CD74}" srcOrd="0" destOrd="0" presId="urn:microsoft.com/office/officeart/2008/layout/LinedList"/>
    <dgm:cxn modelId="{98162BC5-2294-A145-B507-8DCB98B941B3}" srcId="{E74A0666-12BE-4E44-A67C-27B5F23072E0}" destId="{3BAD7325-B349-4549-8181-6857B7290D15}" srcOrd="1" destOrd="0" parTransId="{7100C618-02BE-8749-906D-BA3346375E4F}" sibTransId="{EAFF81EA-CF1A-DC47-9D35-3DA84935D36A}"/>
    <dgm:cxn modelId="{F30DFF70-FAE9-2A4C-B37F-0D9B34D85FFE}" type="presParOf" srcId="{25C405C8-EAE5-C944-BC4B-1B6FA47C6674}" destId="{AF75545C-A675-534D-A4B8-F967337A8423}" srcOrd="0" destOrd="0" presId="urn:microsoft.com/office/officeart/2008/layout/LinedList"/>
    <dgm:cxn modelId="{1587E1F6-6BC9-5B46-A443-ACA70E8F7027}" type="presParOf" srcId="{25C405C8-EAE5-C944-BC4B-1B6FA47C6674}" destId="{7869F1D2-5918-5E44-AD6C-0E43AA85469A}" srcOrd="1" destOrd="0" presId="urn:microsoft.com/office/officeart/2008/layout/LinedList"/>
    <dgm:cxn modelId="{DBAD394B-BB3D-D840-B0C2-A615C2D9DABF}" type="presParOf" srcId="{7869F1D2-5918-5E44-AD6C-0E43AA85469A}" destId="{4EE7EC79-FD82-7A41-8FD4-E5D2EF9E485A}" srcOrd="0" destOrd="0" presId="urn:microsoft.com/office/officeart/2008/layout/LinedList"/>
    <dgm:cxn modelId="{41598172-CEE3-9B4C-99D0-4A3D1291054B}" type="presParOf" srcId="{7869F1D2-5918-5E44-AD6C-0E43AA85469A}" destId="{E8A0D956-B687-3D4C-B5AC-19361888865C}" srcOrd="1" destOrd="0" presId="urn:microsoft.com/office/officeart/2008/layout/LinedList"/>
    <dgm:cxn modelId="{D146F340-7A38-054B-A344-36DE2A7A2B2B}" type="presParOf" srcId="{25C405C8-EAE5-C944-BC4B-1B6FA47C6674}" destId="{DEC5804E-D186-BF42-A2BF-29192A42B6F7}" srcOrd="2" destOrd="0" presId="urn:microsoft.com/office/officeart/2008/layout/LinedList"/>
    <dgm:cxn modelId="{36D9700D-D701-D841-ADB5-6E8BD6129A94}" type="presParOf" srcId="{25C405C8-EAE5-C944-BC4B-1B6FA47C6674}" destId="{41F2B66F-AC1D-2243-8824-4F5D9930F95E}" srcOrd="3" destOrd="0" presId="urn:microsoft.com/office/officeart/2008/layout/LinedList"/>
    <dgm:cxn modelId="{7302ACE9-5B71-E54D-8044-4C9B5DF2D36C}" type="presParOf" srcId="{41F2B66F-AC1D-2243-8824-4F5D9930F95E}" destId="{46C7F5FE-3FD9-5C4D-A9CA-A4BF686CE10A}" srcOrd="0" destOrd="0" presId="urn:microsoft.com/office/officeart/2008/layout/LinedList"/>
    <dgm:cxn modelId="{1141FF70-E01D-F14C-A459-830AE114C91C}" type="presParOf" srcId="{41F2B66F-AC1D-2243-8824-4F5D9930F95E}" destId="{975C5679-F24F-5E43-ACC0-F4FB9968D57B}" srcOrd="1" destOrd="0" presId="urn:microsoft.com/office/officeart/2008/layout/LinedList"/>
    <dgm:cxn modelId="{12438C18-FD42-A845-89B3-EF5E14E7083D}" type="presParOf" srcId="{25C405C8-EAE5-C944-BC4B-1B6FA47C6674}" destId="{EA67D496-1FDB-5D4D-991B-291EF05D3AED}" srcOrd="4" destOrd="0" presId="urn:microsoft.com/office/officeart/2008/layout/LinedList"/>
    <dgm:cxn modelId="{72C4DF84-0275-3344-9213-41EF2D24DB1B}" type="presParOf" srcId="{25C405C8-EAE5-C944-BC4B-1B6FA47C6674}" destId="{8E1BE493-5F8E-A646-B67C-B44A0D147EA0}" srcOrd="5" destOrd="0" presId="urn:microsoft.com/office/officeart/2008/layout/LinedList"/>
    <dgm:cxn modelId="{D44EC0B4-D18C-2C43-AD9F-65676969BCD4}" type="presParOf" srcId="{8E1BE493-5F8E-A646-B67C-B44A0D147EA0}" destId="{60512782-F6E6-8247-AAAC-78442FF0CD74}" srcOrd="0" destOrd="0" presId="urn:microsoft.com/office/officeart/2008/layout/LinedList"/>
    <dgm:cxn modelId="{2D047070-B4B1-954E-BDA2-33309E75AC06}" type="presParOf" srcId="{8E1BE493-5F8E-A646-B67C-B44A0D147EA0}" destId="{ABCA1153-11BE-D246-88D0-CB856A3F9BA7}"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FADFEF7-FAC5-5644-BEF2-8D115F0247C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957703E-71D3-4342-9850-026940F87FF4}">
      <dgm:prSet/>
      <dgm:spPr/>
      <dgm:t>
        <a:bodyPr/>
        <a:lstStyle/>
        <a:p>
          <a:r>
            <a:rPr lang="en-US" dirty="0"/>
            <a:t>Fig 1: Non linear data. Fig 2: An SVM with a polynomial kernel of degree 3 is applied to the non-linear data in Fig 1, resulting in a far more appropriate decision rule. Fig 3: An SVM with a radial kernel is applied. In this example, either kernel is capable of capturing the decision boundary. </a:t>
          </a:r>
        </a:p>
      </dgm:t>
    </dgm:pt>
    <dgm:pt modelId="{BB43D050-3A32-5A4A-8248-7E4A4B82D561}" type="parTrans" cxnId="{89A1E101-1F87-534D-BED8-19C67FCD984D}">
      <dgm:prSet/>
      <dgm:spPr/>
      <dgm:t>
        <a:bodyPr/>
        <a:lstStyle/>
        <a:p>
          <a:endParaRPr lang="en-US"/>
        </a:p>
      </dgm:t>
    </dgm:pt>
    <dgm:pt modelId="{FF60EF07-BC85-8B42-820F-F9EFC3A50F23}" type="sibTrans" cxnId="{89A1E101-1F87-534D-BED8-19C67FCD984D}">
      <dgm:prSet/>
      <dgm:spPr/>
      <dgm:t>
        <a:bodyPr/>
        <a:lstStyle/>
        <a:p>
          <a:endParaRPr lang="en-US"/>
        </a:p>
      </dgm:t>
    </dgm:pt>
    <dgm:pt modelId="{78C8A740-743A-5948-96E9-C377486218B0}" type="pres">
      <dgm:prSet presAssocID="{7FADFEF7-FAC5-5644-BEF2-8D115F0247CD}" presName="linear" presStyleCnt="0">
        <dgm:presLayoutVars>
          <dgm:animLvl val="lvl"/>
          <dgm:resizeHandles val="exact"/>
        </dgm:presLayoutVars>
      </dgm:prSet>
      <dgm:spPr/>
    </dgm:pt>
    <dgm:pt modelId="{7F6AA307-DF70-4F4A-87A5-644B5D0C9B09}" type="pres">
      <dgm:prSet presAssocID="{5957703E-71D3-4342-9850-026940F87FF4}" presName="parentText" presStyleLbl="node1" presStyleIdx="0" presStyleCnt="1">
        <dgm:presLayoutVars>
          <dgm:chMax val="0"/>
          <dgm:bulletEnabled val="1"/>
        </dgm:presLayoutVars>
      </dgm:prSet>
      <dgm:spPr/>
    </dgm:pt>
  </dgm:ptLst>
  <dgm:cxnLst>
    <dgm:cxn modelId="{89A1E101-1F87-534D-BED8-19C67FCD984D}" srcId="{7FADFEF7-FAC5-5644-BEF2-8D115F0247CD}" destId="{5957703E-71D3-4342-9850-026940F87FF4}" srcOrd="0" destOrd="0" parTransId="{BB43D050-3A32-5A4A-8248-7E4A4B82D561}" sibTransId="{FF60EF07-BC85-8B42-820F-F9EFC3A50F23}"/>
    <dgm:cxn modelId="{551D4598-F192-574A-BEDF-9DE9D3FE2A4C}" type="presOf" srcId="{5957703E-71D3-4342-9850-026940F87FF4}" destId="{7F6AA307-DF70-4F4A-87A5-644B5D0C9B09}" srcOrd="0" destOrd="0" presId="urn:microsoft.com/office/officeart/2005/8/layout/vList2"/>
    <dgm:cxn modelId="{857AF2B6-F7C9-BA4E-B8C9-959D324DB69C}" type="presOf" srcId="{7FADFEF7-FAC5-5644-BEF2-8D115F0247CD}" destId="{78C8A740-743A-5948-96E9-C377486218B0}" srcOrd="0" destOrd="0" presId="urn:microsoft.com/office/officeart/2005/8/layout/vList2"/>
    <dgm:cxn modelId="{7B8554A4-F0AA-6646-84D9-1B6AE7AFABBD}" type="presParOf" srcId="{78C8A740-743A-5948-96E9-C377486218B0}" destId="{7F6AA307-DF70-4F4A-87A5-644B5D0C9B0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E139960-7319-3545-A47E-04650F01A5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957CA49-CA1F-3043-A23F-5303284530E6}">
      <dgm:prSet/>
      <dgm:spPr/>
      <dgm:t>
        <a:bodyPr/>
        <a:lstStyle/>
        <a:p>
          <a:r>
            <a:rPr lang="en-US" dirty="0"/>
            <a:t>What to remember about the SVM</a:t>
          </a:r>
        </a:p>
      </dgm:t>
    </dgm:pt>
    <dgm:pt modelId="{758D5F55-2630-E142-86D6-6E1D0C7AD37B}" type="parTrans" cxnId="{905F3384-9820-9A4D-895D-9C5F25A152E4}">
      <dgm:prSet/>
      <dgm:spPr/>
      <dgm:t>
        <a:bodyPr/>
        <a:lstStyle/>
        <a:p>
          <a:endParaRPr lang="en-US"/>
        </a:p>
      </dgm:t>
    </dgm:pt>
    <dgm:pt modelId="{C77D9BF4-B699-614B-900E-694BD2114C6F}" type="sibTrans" cxnId="{905F3384-9820-9A4D-895D-9C5F25A152E4}">
      <dgm:prSet/>
      <dgm:spPr/>
      <dgm:t>
        <a:bodyPr/>
        <a:lstStyle/>
        <a:p>
          <a:endParaRPr lang="en-US"/>
        </a:p>
      </dgm:t>
    </dgm:pt>
    <dgm:pt modelId="{621BCE17-E355-7243-8C87-6ABE4CB99EE2}" type="pres">
      <dgm:prSet presAssocID="{8E139960-7319-3545-A47E-04650F01A54B}" presName="linear" presStyleCnt="0">
        <dgm:presLayoutVars>
          <dgm:animLvl val="lvl"/>
          <dgm:resizeHandles val="exact"/>
        </dgm:presLayoutVars>
      </dgm:prSet>
      <dgm:spPr/>
    </dgm:pt>
    <dgm:pt modelId="{F27DF585-1145-7841-8666-829B3D8CA653}" type="pres">
      <dgm:prSet presAssocID="{7957CA49-CA1F-3043-A23F-5303284530E6}" presName="parentText" presStyleLbl="node1" presStyleIdx="0" presStyleCnt="1">
        <dgm:presLayoutVars>
          <dgm:chMax val="0"/>
          <dgm:bulletEnabled val="1"/>
        </dgm:presLayoutVars>
      </dgm:prSet>
      <dgm:spPr/>
    </dgm:pt>
  </dgm:ptLst>
  <dgm:cxnLst>
    <dgm:cxn modelId="{533F1D83-92C3-2343-96E7-0751F404B833}" type="presOf" srcId="{7957CA49-CA1F-3043-A23F-5303284530E6}" destId="{F27DF585-1145-7841-8666-829B3D8CA653}" srcOrd="0" destOrd="0" presId="urn:microsoft.com/office/officeart/2005/8/layout/vList2"/>
    <dgm:cxn modelId="{905F3384-9820-9A4D-895D-9C5F25A152E4}" srcId="{8E139960-7319-3545-A47E-04650F01A54B}" destId="{7957CA49-CA1F-3043-A23F-5303284530E6}" srcOrd="0" destOrd="0" parTransId="{758D5F55-2630-E142-86D6-6E1D0C7AD37B}" sibTransId="{C77D9BF4-B699-614B-900E-694BD2114C6F}"/>
    <dgm:cxn modelId="{60CE06D8-A570-0942-8E58-599DA34789C8}" type="presOf" srcId="{8E139960-7319-3545-A47E-04650F01A54B}" destId="{621BCE17-E355-7243-8C87-6ABE4CB99EE2}" srcOrd="0" destOrd="0" presId="urn:microsoft.com/office/officeart/2005/8/layout/vList2"/>
    <dgm:cxn modelId="{CA0AA7E0-FA7D-9545-AA5B-97DB8FE1D642}" type="presParOf" srcId="{621BCE17-E355-7243-8C87-6ABE4CB99EE2}" destId="{F27DF585-1145-7841-8666-829B3D8CA6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2728C6D-A569-3C45-A107-501961C7846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9540D5F-5994-A346-8F80-1CA5011E9370}">
      <dgm:prSet/>
      <dgm:spPr/>
      <dgm:t>
        <a:bodyPr/>
        <a:lstStyle/>
        <a:p>
          <a:r>
            <a:rPr lang="en-US" b="1" dirty="0"/>
            <a:t>Supervised Learning</a:t>
          </a:r>
          <a:endParaRPr lang="en-US" dirty="0"/>
        </a:p>
      </dgm:t>
    </dgm:pt>
    <dgm:pt modelId="{B428186C-1EA6-6A47-875E-888953FF1AD1}" type="parTrans" cxnId="{0A6EABCB-5FB0-9844-AF28-7F0AE2674D98}">
      <dgm:prSet/>
      <dgm:spPr/>
      <dgm:t>
        <a:bodyPr/>
        <a:lstStyle/>
        <a:p>
          <a:endParaRPr lang="en-US"/>
        </a:p>
      </dgm:t>
    </dgm:pt>
    <dgm:pt modelId="{53BD8979-E090-7A49-B805-08661825FD7D}" type="sibTrans" cxnId="{0A6EABCB-5FB0-9844-AF28-7F0AE2674D98}">
      <dgm:prSet/>
      <dgm:spPr/>
      <dgm:t>
        <a:bodyPr/>
        <a:lstStyle/>
        <a:p>
          <a:endParaRPr lang="en-US"/>
        </a:p>
      </dgm:t>
    </dgm:pt>
    <dgm:pt modelId="{57838C99-771B-734C-91AD-AC169A2039ED}">
      <dgm:prSet/>
      <dgm:spPr/>
      <dgm:t>
        <a:bodyPr/>
        <a:lstStyle/>
        <a:p>
          <a:r>
            <a:rPr lang="en-US"/>
            <a:t>Can be used to perform </a:t>
          </a:r>
          <a:r>
            <a:rPr lang="en-US" b="1"/>
            <a:t>linear and non-linear classification</a:t>
          </a:r>
          <a:r>
            <a:rPr lang="en-US"/>
            <a:t>. </a:t>
          </a:r>
        </a:p>
      </dgm:t>
    </dgm:pt>
    <dgm:pt modelId="{2403B0B2-7656-CF42-849E-014754CFA18E}" type="parTrans" cxnId="{01A3760F-7D7C-7B4E-A50E-200D144156AE}">
      <dgm:prSet/>
      <dgm:spPr/>
      <dgm:t>
        <a:bodyPr/>
        <a:lstStyle/>
        <a:p>
          <a:endParaRPr lang="en-US"/>
        </a:p>
      </dgm:t>
    </dgm:pt>
    <dgm:pt modelId="{C92EAF14-B43F-C147-AC0B-E313AA7C6F15}" type="sibTrans" cxnId="{01A3760F-7D7C-7B4E-A50E-200D144156AE}">
      <dgm:prSet/>
      <dgm:spPr/>
      <dgm:t>
        <a:bodyPr/>
        <a:lstStyle/>
        <a:p>
          <a:endParaRPr lang="en-US"/>
        </a:p>
      </dgm:t>
    </dgm:pt>
    <dgm:pt modelId="{63852897-413C-E947-B07F-DE8E03658FEC}">
      <dgm:prSet/>
      <dgm:spPr/>
      <dgm:t>
        <a:bodyPr/>
        <a:lstStyle/>
        <a:p>
          <a:r>
            <a:rPr lang="en-US" b="1"/>
            <a:t>Kernels</a:t>
          </a:r>
          <a:r>
            <a:rPr lang="en-US"/>
            <a:t> are the strength of SVM (</a:t>
          </a:r>
          <a:r>
            <a:rPr lang="en-US" b="1"/>
            <a:t>Linear, Gaussian and Polynomial Kernels)</a:t>
          </a:r>
          <a:r>
            <a:rPr lang="en-US"/>
            <a:t> </a:t>
          </a:r>
        </a:p>
      </dgm:t>
    </dgm:pt>
    <dgm:pt modelId="{7DF606AF-4AA1-2346-9D7A-362D6ECF28DB}" type="parTrans" cxnId="{48437E70-9BD3-CD4F-8D59-949373E616D8}">
      <dgm:prSet/>
      <dgm:spPr/>
      <dgm:t>
        <a:bodyPr/>
        <a:lstStyle/>
        <a:p>
          <a:endParaRPr lang="en-US"/>
        </a:p>
      </dgm:t>
    </dgm:pt>
    <dgm:pt modelId="{883BA3DF-0457-FB49-AA0F-2F0C56D1B79C}" type="sibTrans" cxnId="{48437E70-9BD3-CD4F-8D59-949373E616D8}">
      <dgm:prSet/>
      <dgm:spPr/>
      <dgm:t>
        <a:bodyPr/>
        <a:lstStyle/>
        <a:p>
          <a:endParaRPr lang="en-US"/>
        </a:p>
      </dgm:t>
    </dgm:pt>
    <dgm:pt modelId="{3E71E762-1D58-C14D-BC9F-BE114E9F498E}" type="pres">
      <dgm:prSet presAssocID="{32728C6D-A569-3C45-A107-501961C78467}" presName="vert0" presStyleCnt="0">
        <dgm:presLayoutVars>
          <dgm:dir/>
          <dgm:animOne val="branch"/>
          <dgm:animLvl val="lvl"/>
        </dgm:presLayoutVars>
      </dgm:prSet>
      <dgm:spPr/>
    </dgm:pt>
    <dgm:pt modelId="{6E6FCDB6-C413-7840-9A4E-5D188960217B}" type="pres">
      <dgm:prSet presAssocID="{89540D5F-5994-A346-8F80-1CA5011E9370}" presName="thickLine" presStyleLbl="alignNode1" presStyleIdx="0" presStyleCnt="3"/>
      <dgm:spPr/>
    </dgm:pt>
    <dgm:pt modelId="{237180B9-354B-1E46-B0BE-2189648A8391}" type="pres">
      <dgm:prSet presAssocID="{89540D5F-5994-A346-8F80-1CA5011E9370}" presName="horz1" presStyleCnt="0"/>
      <dgm:spPr/>
    </dgm:pt>
    <dgm:pt modelId="{C6BB66F6-3662-5E44-A550-8B6769E1F357}" type="pres">
      <dgm:prSet presAssocID="{89540D5F-5994-A346-8F80-1CA5011E9370}" presName="tx1" presStyleLbl="revTx" presStyleIdx="0" presStyleCnt="3"/>
      <dgm:spPr/>
    </dgm:pt>
    <dgm:pt modelId="{4467C889-9EDE-0945-9189-A704E1090792}" type="pres">
      <dgm:prSet presAssocID="{89540D5F-5994-A346-8F80-1CA5011E9370}" presName="vert1" presStyleCnt="0"/>
      <dgm:spPr/>
    </dgm:pt>
    <dgm:pt modelId="{7A8C8867-82B0-7149-8E87-D7548B2F6AAB}" type="pres">
      <dgm:prSet presAssocID="{57838C99-771B-734C-91AD-AC169A2039ED}" presName="thickLine" presStyleLbl="alignNode1" presStyleIdx="1" presStyleCnt="3"/>
      <dgm:spPr/>
    </dgm:pt>
    <dgm:pt modelId="{19C69598-5AB3-AC4A-ABBA-7E2EE340BC52}" type="pres">
      <dgm:prSet presAssocID="{57838C99-771B-734C-91AD-AC169A2039ED}" presName="horz1" presStyleCnt="0"/>
      <dgm:spPr/>
    </dgm:pt>
    <dgm:pt modelId="{2471F40E-F549-124E-A63F-551D3A8F81DE}" type="pres">
      <dgm:prSet presAssocID="{57838C99-771B-734C-91AD-AC169A2039ED}" presName="tx1" presStyleLbl="revTx" presStyleIdx="1" presStyleCnt="3"/>
      <dgm:spPr/>
    </dgm:pt>
    <dgm:pt modelId="{2BBBDEFE-CC48-DA45-9C3A-2FF4A000BB7F}" type="pres">
      <dgm:prSet presAssocID="{57838C99-771B-734C-91AD-AC169A2039ED}" presName="vert1" presStyleCnt="0"/>
      <dgm:spPr/>
    </dgm:pt>
    <dgm:pt modelId="{906146E0-F2B4-D640-B6CE-499F5A119483}" type="pres">
      <dgm:prSet presAssocID="{63852897-413C-E947-B07F-DE8E03658FEC}" presName="thickLine" presStyleLbl="alignNode1" presStyleIdx="2" presStyleCnt="3"/>
      <dgm:spPr/>
    </dgm:pt>
    <dgm:pt modelId="{BC43B8D3-59A5-234F-8743-A12AC496707E}" type="pres">
      <dgm:prSet presAssocID="{63852897-413C-E947-B07F-DE8E03658FEC}" presName="horz1" presStyleCnt="0"/>
      <dgm:spPr/>
    </dgm:pt>
    <dgm:pt modelId="{208B12A6-79CB-E940-93D0-142818775C45}" type="pres">
      <dgm:prSet presAssocID="{63852897-413C-E947-B07F-DE8E03658FEC}" presName="tx1" presStyleLbl="revTx" presStyleIdx="2" presStyleCnt="3"/>
      <dgm:spPr/>
    </dgm:pt>
    <dgm:pt modelId="{16B015CD-8920-0041-821E-D3A4511E2511}" type="pres">
      <dgm:prSet presAssocID="{63852897-413C-E947-B07F-DE8E03658FEC}" presName="vert1" presStyleCnt="0"/>
      <dgm:spPr/>
    </dgm:pt>
  </dgm:ptLst>
  <dgm:cxnLst>
    <dgm:cxn modelId="{01A3760F-7D7C-7B4E-A50E-200D144156AE}" srcId="{32728C6D-A569-3C45-A107-501961C78467}" destId="{57838C99-771B-734C-91AD-AC169A2039ED}" srcOrd="1" destOrd="0" parTransId="{2403B0B2-7656-CF42-849E-014754CFA18E}" sibTransId="{C92EAF14-B43F-C147-AC0B-E313AA7C6F15}"/>
    <dgm:cxn modelId="{48437E70-9BD3-CD4F-8D59-949373E616D8}" srcId="{32728C6D-A569-3C45-A107-501961C78467}" destId="{63852897-413C-E947-B07F-DE8E03658FEC}" srcOrd="2" destOrd="0" parTransId="{7DF606AF-4AA1-2346-9D7A-362D6ECF28DB}" sibTransId="{883BA3DF-0457-FB49-AA0F-2F0C56D1B79C}"/>
    <dgm:cxn modelId="{83767395-CE4D-B34E-A279-81B7747E9BAB}" type="presOf" srcId="{63852897-413C-E947-B07F-DE8E03658FEC}" destId="{208B12A6-79CB-E940-93D0-142818775C45}" srcOrd="0" destOrd="0" presId="urn:microsoft.com/office/officeart/2008/layout/LinedList"/>
    <dgm:cxn modelId="{2B2E0DAB-0847-CE47-94B1-DD7D764915EB}" type="presOf" srcId="{32728C6D-A569-3C45-A107-501961C78467}" destId="{3E71E762-1D58-C14D-BC9F-BE114E9F498E}" srcOrd="0" destOrd="0" presId="urn:microsoft.com/office/officeart/2008/layout/LinedList"/>
    <dgm:cxn modelId="{5C5B7ABA-E480-F141-A749-23217AAF7D33}" type="presOf" srcId="{57838C99-771B-734C-91AD-AC169A2039ED}" destId="{2471F40E-F549-124E-A63F-551D3A8F81DE}" srcOrd="0" destOrd="0" presId="urn:microsoft.com/office/officeart/2008/layout/LinedList"/>
    <dgm:cxn modelId="{0A6EABCB-5FB0-9844-AF28-7F0AE2674D98}" srcId="{32728C6D-A569-3C45-A107-501961C78467}" destId="{89540D5F-5994-A346-8F80-1CA5011E9370}" srcOrd="0" destOrd="0" parTransId="{B428186C-1EA6-6A47-875E-888953FF1AD1}" sibTransId="{53BD8979-E090-7A49-B805-08661825FD7D}"/>
    <dgm:cxn modelId="{2D7C7ED6-08BB-CE4F-9F81-E34AE908A413}" type="presOf" srcId="{89540D5F-5994-A346-8F80-1CA5011E9370}" destId="{C6BB66F6-3662-5E44-A550-8B6769E1F357}" srcOrd="0" destOrd="0" presId="urn:microsoft.com/office/officeart/2008/layout/LinedList"/>
    <dgm:cxn modelId="{DAA4F532-8C39-0348-983A-4FE41C120CC5}" type="presParOf" srcId="{3E71E762-1D58-C14D-BC9F-BE114E9F498E}" destId="{6E6FCDB6-C413-7840-9A4E-5D188960217B}" srcOrd="0" destOrd="0" presId="urn:microsoft.com/office/officeart/2008/layout/LinedList"/>
    <dgm:cxn modelId="{274DBB1D-8BEA-7945-9FDA-4C3F4AAB6BB6}" type="presParOf" srcId="{3E71E762-1D58-C14D-BC9F-BE114E9F498E}" destId="{237180B9-354B-1E46-B0BE-2189648A8391}" srcOrd="1" destOrd="0" presId="urn:microsoft.com/office/officeart/2008/layout/LinedList"/>
    <dgm:cxn modelId="{89EFE815-8017-894D-A617-ABC1799ED8BE}" type="presParOf" srcId="{237180B9-354B-1E46-B0BE-2189648A8391}" destId="{C6BB66F6-3662-5E44-A550-8B6769E1F357}" srcOrd="0" destOrd="0" presId="urn:microsoft.com/office/officeart/2008/layout/LinedList"/>
    <dgm:cxn modelId="{6F2A4FF7-8764-D344-98E6-81C7CB32FE1C}" type="presParOf" srcId="{237180B9-354B-1E46-B0BE-2189648A8391}" destId="{4467C889-9EDE-0945-9189-A704E1090792}" srcOrd="1" destOrd="0" presId="urn:microsoft.com/office/officeart/2008/layout/LinedList"/>
    <dgm:cxn modelId="{BB962F1D-E3DF-4845-99D6-670074E4E260}" type="presParOf" srcId="{3E71E762-1D58-C14D-BC9F-BE114E9F498E}" destId="{7A8C8867-82B0-7149-8E87-D7548B2F6AAB}" srcOrd="2" destOrd="0" presId="urn:microsoft.com/office/officeart/2008/layout/LinedList"/>
    <dgm:cxn modelId="{94282734-8AF2-C74A-BECE-B5157632B6AC}" type="presParOf" srcId="{3E71E762-1D58-C14D-BC9F-BE114E9F498E}" destId="{19C69598-5AB3-AC4A-ABBA-7E2EE340BC52}" srcOrd="3" destOrd="0" presId="urn:microsoft.com/office/officeart/2008/layout/LinedList"/>
    <dgm:cxn modelId="{D7084A87-14CF-FC43-9A0D-DAA1D45408C5}" type="presParOf" srcId="{19C69598-5AB3-AC4A-ABBA-7E2EE340BC52}" destId="{2471F40E-F549-124E-A63F-551D3A8F81DE}" srcOrd="0" destOrd="0" presId="urn:microsoft.com/office/officeart/2008/layout/LinedList"/>
    <dgm:cxn modelId="{AEA0F498-3AD9-6040-97BE-AF6DA8488B6F}" type="presParOf" srcId="{19C69598-5AB3-AC4A-ABBA-7E2EE340BC52}" destId="{2BBBDEFE-CC48-DA45-9C3A-2FF4A000BB7F}" srcOrd="1" destOrd="0" presId="urn:microsoft.com/office/officeart/2008/layout/LinedList"/>
    <dgm:cxn modelId="{B61C6537-11E5-2D4D-B864-C0775F185D8C}" type="presParOf" srcId="{3E71E762-1D58-C14D-BC9F-BE114E9F498E}" destId="{906146E0-F2B4-D640-B6CE-499F5A119483}" srcOrd="4" destOrd="0" presId="urn:microsoft.com/office/officeart/2008/layout/LinedList"/>
    <dgm:cxn modelId="{528CBD9E-D0DE-7F4A-944F-AA834837610E}" type="presParOf" srcId="{3E71E762-1D58-C14D-BC9F-BE114E9F498E}" destId="{BC43B8D3-59A5-234F-8743-A12AC496707E}" srcOrd="5" destOrd="0" presId="urn:microsoft.com/office/officeart/2008/layout/LinedList"/>
    <dgm:cxn modelId="{2313A787-581D-614D-B92E-4881F0489043}" type="presParOf" srcId="{BC43B8D3-59A5-234F-8743-A12AC496707E}" destId="{208B12A6-79CB-E940-93D0-142818775C45}" srcOrd="0" destOrd="0" presId="urn:microsoft.com/office/officeart/2008/layout/LinedList"/>
    <dgm:cxn modelId="{96F642B2-4E00-4849-ADDA-C40C17D41402}" type="presParOf" srcId="{BC43B8D3-59A5-234F-8743-A12AC496707E}" destId="{16B015CD-8920-0041-821E-D3A4511E2511}"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35EBB9-B686-0F41-B941-FDB9704926C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025EFC-3DB0-7D48-AB56-E128978C5438}">
      <dgm:prSet/>
      <dgm:spPr/>
      <dgm:t>
        <a:bodyPr/>
        <a:lstStyle/>
        <a:p>
          <a:r>
            <a:rPr lang="en-US" dirty="0"/>
            <a:t>What’s PCA? Principal component analysis (PCA) refers to the process by which principal components are computed, and the subsequent use of these components in understanding the data. </a:t>
          </a:r>
        </a:p>
      </dgm:t>
    </dgm:pt>
    <dgm:pt modelId="{B228041D-379D-FB45-A50B-E8F081BD79BE}" type="parTrans" cxnId="{D5F1B9E0-2B43-B545-AEC4-63F580E5B0A0}">
      <dgm:prSet/>
      <dgm:spPr/>
      <dgm:t>
        <a:bodyPr/>
        <a:lstStyle/>
        <a:p>
          <a:endParaRPr lang="en-US"/>
        </a:p>
      </dgm:t>
    </dgm:pt>
    <dgm:pt modelId="{9769BD6A-C8EC-7D4C-AFB2-052FAA32E3B4}" type="sibTrans" cxnId="{D5F1B9E0-2B43-B545-AEC4-63F580E5B0A0}">
      <dgm:prSet/>
      <dgm:spPr/>
      <dgm:t>
        <a:bodyPr/>
        <a:lstStyle/>
        <a:p>
          <a:endParaRPr lang="en-US"/>
        </a:p>
      </dgm:t>
    </dgm:pt>
    <dgm:pt modelId="{8DF1C8FF-2D27-F146-BE91-C93F8E85B56F}" type="pres">
      <dgm:prSet presAssocID="{5F35EBB9-B686-0F41-B941-FDB9704926CB}" presName="linear" presStyleCnt="0">
        <dgm:presLayoutVars>
          <dgm:animLvl val="lvl"/>
          <dgm:resizeHandles val="exact"/>
        </dgm:presLayoutVars>
      </dgm:prSet>
      <dgm:spPr/>
    </dgm:pt>
    <dgm:pt modelId="{AB21A17C-F47C-394A-BFE3-F68A41EA954B}" type="pres">
      <dgm:prSet presAssocID="{DC025EFC-3DB0-7D48-AB56-E128978C5438}" presName="parentText" presStyleLbl="node1" presStyleIdx="0" presStyleCnt="1">
        <dgm:presLayoutVars>
          <dgm:chMax val="0"/>
          <dgm:bulletEnabled val="1"/>
        </dgm:presLayoutVars>
      </dgm:prSet>
      <dgm:spPr/>
    </dgm:pt>
  </dgm:ptLst>
  <dgm:cxnLst>
    <dgm:cxn modelId="{2F160432-ABC5-DD41-886B-574BE35720C3}" type="presOf" srcId="{DC025EFC-3DB0-7D48-AB56-E128978C5438}" destId="{AB21A17C-F47C-394A-BFE3-F68A41EA954B}" srcOrd="0" destOrd="0" presId="urn:microsoft.com/office/officeart/2005/8/layout/vList2"/>
    <dgm:cxn modelId="{60F90053-66CD-B94A-B110-5A303977D133}" type="presOf" srcId="{5F35EBB9-B686-0F41-B941-FDB9704926CB}" destId="{8DF1C8FF-2D27-F146-BE91-C93F8E85B56F}" srcOrd="0" destOrd="0" presId="urn:microsoft.com/office/officeart/2005/8/layout/vList2"/>
    <dgm:cxn modelId="{D5F1B9E0-2B43-B545-AEC4-63F580E5B0A0}" srcId="{5F35EBB9-B686-0F41-B941-FDB9704926CB}" destId="{DC025EFC-3DB0-7D48-AB56-E128978C5438}" srcOrd="0" destOrd="0" parTransId="{B228041D-379D-FB45-A50B-E8F081BD79BE}" sibTransId="{9769BD6A-C8EC-7D4C-AFB2-052FAA32E3B4}"/>
    <dgm:cxn modelId="{A03CAE03-F856-804B-B20B-09C5311D7ED9}" type="presParOf" srcId="{8DF1C8FF-2D27-F146-BE91-C93F8E85B56F}" destId="{AB21A17C-F47C-394A-BFE3-F68A41EA95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80A496-4C76-6643-B651-60F0A16B407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F0B74DD-5663-0744-83D1-7262369BEB65}">
      <dgm:prSet/>
      <dgm:spPr/>
      <dgm:t>
        <a:bodyPr/>
        <a:lstStyle/>
        <a:p>
          <a:r>
            <a:rPr lang="en-US" dirty="0"/>
            <a:t>PCA is an </a:t>
          </a:r>
          <a:r>
            <a:rPr lang="en-US" b="1" u="sng" dirty="0"/>
            <a:t>unsupervised</a:t>
          </a:r>
          <a:r>
            <a:rPr lang="en-US" dirty="0"/>
            <a:t> approach.</a:t>
          </a:r>
        </a:p>
        <a:p>
          <a:r>
            <a:rPr lang="en-US" dirty="0"/>
            <a:t> </a:t>
          </a:r>
        </a:p>
      </dgm:t>
    </dgm:pt>
    <dgm:pt modelId="{CD7B8DEA-4C2D-D24C-92F4-3E480D0AE8E8}" type="parTrans" cxnId="{83FA7BAA-4937-D94D-A64C-F962B1749F85}">
      <dgm:prSet/>
      <dgm:spPr/>
      <dgm:t>
        <a:bodyPr/>
        <a:lstStyle/>
        <a:p>
          <a:endParaRPr lang="en-US"/>
        </a:p>
      </dgm:t>
    </dgm:pt>
    <dgm:pt modelId="{74A2740E-3F45-DB40-83C9-A37B4497DD03}" type="sibTrans" cxnId="{83FA7BAA-4937-D94D-A64C-F962B1749F85}">
      <dgm:prSet/>
      <dgm:spPr/>
      <dgm:t>
        <a:bodyPr/>
        <a:lstStyle/>
        <a:p>
          <a:endParaRPr lang="en-US"/>
        </a:p>
      </dgm:t>
    </dgm:pt>
    <dgm:pt modelId="{707BF724-74F7-4B4E-ACE4-2B17C0905BA3}">
      <dgm:prSet/>
      <dgm:spPr/>
      <dgm:t>
        <a:bodyPr/>
        <a:lstStyle/>
        <a:p>
          <a:r>
            <a:rPr lang="en-US" dirty="0"/>
            <a:t>PCA can be used to select the most relevant variables for use in supervised learning problems (regression). </a:t>
          </a:r>
        </a:p>
      </dgm:t>
    </dgm:pt>
    <dgm:pt modelId="{DD9C4432-161A-5646-A92D-AF8871A24C21}" type="parTrans" cxnId="{06BAF968-7C89-E649-83A8-6067E5CD8561}">
      <dgm:prSet/>
      <dgm:spPr/>
      <dgm:t>
        <a:bodyPr/>
        <a:lstStyle/>
        <a:p>
          <a:endParaRPr lang="en-US"/>
        </a:p>
      </dgm:t>
    </dgm:pt>
    <dgm:pt modelId="{4E1B28EE-AA9B-8241-AA31-2A636AB4F668}" type="sibTrans" cxnId="{06BAF968-7C89-E649-83A8-6067E5CD8561}">
      <dgm:prSet/>
      <dgm:spPr/>
      <dgm:t>
        <a:bodyPr/>
        <a:lstStyle/>
        <a:p>
          <a:endParaRPr lang="en-US"/>
        </a:p>
      </dgm:t>
    </dgm:pt>
    <dgm:pt modelId="{948EBD81-2FC4-CD42-8930-079D95942E1B}">
      <dgm:prSet/>
      <dgm:spPr/>
      <dgm:t>
        <a:bodyPr/>
        <a:lstStyle/>
        <a:p>
          <a:r>
            <a:rPr lang="en-US" dirty="0"/>
            <a:t>PCA also serves as a tool for data visualization (visualization of the observations or visualization of the variables) in </a:t>
          </a:r>
          <a:r>
            <a:rPr lang="en-US" b="1" u="sng" dirty="0"/>
            <a:t>exploratory data analysis.</a:t>
          </a:r>
        </a:p>
      </dgm:t>
    </dgm:pt>
    <dgm:pt modelId="{27F79D22-4D5E-F542-932E-3A192618C657}" type="parTrans" cxnId="{17E1A7F9-B2CB-2F45-9953-2AB70D104D1A}">
      <dgm:prSet/>
      <dgm:spPr/>
      <dgm:t>
        <a:bodyPr/>
        <a:lstStyle/>
        <a:p>
          <a:endParaRPr lang="en-US"/>
        </a:p>
      </dgm:t>
    </dgm:pt>
    <dgm:pt modelId="{C1ACBD8B-3C9A-C143-B76C-5DEB660A1D16}" type="sibTrans" cxnId="{17E1A7F9-B2CB-2F45-9953-2AB70D104D1A}">
      <dgm:prSet/>
      <dgm:spPr/>
      <dgm:t>
        <a:bodyPr/>
        <a:lstStyle/>
        <a:p>
          <a:endParaRPr lang="en-US"/>
        </a:p>
      </dgm:t>
    </dgm:pt>
    <dgm:pt modelId="{0B28356D-144E-5742-BE94-46BE57658463}">
      <dgm:prSet/>
      <dgm:spPr/>
      <dgm:t>
        <a:bodyPr/>
        <a:lstStyle/>
        <a:p>
          <a:r>
            <a:rPr lang="en-US" dirty="0"/>
            <a:t>PCA is a </a:t>
          </a:r>
          <a:r>
            <a:rPr lang="en-US" b="1" u="sng" dirty="0"/>
            <a:t>Dimension Reduction</a:t>
          </a:r>
          <a:r>
            <a:rPr lang="en-US" dirty="0"/>
            <a:t> technique </a:t>
          </a:r>
        </a:p>
      </dgm:t>
    </dgm:pt>
    <dgm:pt modelId="{C056E4A2-7A1C-1647-920A-23E1989FCCB4}" type="parTrans" cxnId="{DA12487C-F2C5-E248-B7BB-F4C764B03263}">
      <dgm:prSet/>
      <dgm:spPr/>
      <dgm:t>
        <a:bodyPr/>
        <a:lstStyle/>
        <a:p>
          <a:endParaRPr lang="en-US"/>
        </a:p>
      </dgm:t>
    </dgm:pt>
    <dgm:pt modelId="{E9DA0A46-9DAA-914A-AD02-4AECA746D7E9}" type="sibTrans" cxnId="{DA12487C-F2C5-E248-B7BB-F4C764B03263}">
      <dgm:prSet/>
      <dgm:spPr/>
      <dgm:t>
        <a:bodyPr/>
        <a:lstStyle/>
        <a:p>
          <a:endParaRPr lang="en-US"/>
        </a:p>
      </dgm:t>
    </dgm:pt>
    <dgm:pt modelId="{789AEA1C-2BA9-C143-908C-FDDEDEFF2C9D}" type="pres">
      <dgm:prSet presAssocID="{A180A496-4C76-6643-B651-60F0A16B4078}" presName="vert0" presStyleCnt="0">
        <dgm:presLayoutVars>
          <dgm:dir/>
          <dgm:animOne val="branch"/>
          <dgm:animLvl val="lvl"/>
        </dgm:presLayoutVars>
      </dgm:prSet>
      <dgm:spPr/>
    </dgm:pt>
    <dgm:pt modelId="{BE0731FB-04AA-EE49-BB3C-545041D774FD}" type="pres">
      <dgm:prSet presAssocID="{EF0B74DD-5663-0744-83D1-7262369BEB65}" presName="thickLine" presStyleLbl="alignNode1" presStyleIdx="0" presStyleCnt="4"/>
      <dgm:spPr/>
    </dgm:pt>
    <dgm:pt modelId="{3A1468B5-E800-F14C-985F-759878BD4835}" type="pres">
      <dgm:prSet presAssocID="{EF0B74DD-5663-0744-83D1-7262369BEB65}" presName="horz1" presStyleCnt="0"/>
      <dgm:spPr/>
    </dgm:pt>
    <dgm:pt modelId="{0B0FA98D-1701-A74D-91BF-3319F61CCDF8}" type="pres">
      <dgm:prSet presAssocID="{EF0B74DD-5663-0744-83D1-7262369BEB65}" presName="tx1" presStyleLbl="revTx" presStyleIdx="0" presStyleCnt="4"/>
      <dgm:spPr/>
    </dgm:pt>
    <dgm:pt modelId="{047B8417-E4EB-C147-8D9C-8D85A2D10122}" type="pres">
      <dgm:prSet presAssocID="{EF0B74DD-5663-0744-83D1-7262369BEB65}" presName="vert1" presStyleCnt="0"/>
      <dgm:spPr/>
    </dgm:pt>
    <dgm:pt modelId="{CE1859B0-18B0-7246-B4E6-8792C26C0E11}" type="pres">
      <dgm:prSet presAssocID="{0B28356D-144E-5742-BE94-46BE57658463}" presName="thickLine" presStyleLbl="alignNode1" presStyleIdx="1" presStyleCnt="4"/>
      <dgm:spPr/>
    </dgm:pt>
    <dgm:pt modelId="{2540B65C-487B-E347-8301-FD0C22F80167}" type="pres">
      <dgm:prSet presAssocID="{0B28356D-144E-5742-BE94-46BE57658463}" presName="horz1" presStyleCnt="0"/>
      <dgm:spPr/>
    </dgm:pt>
    <dgm:pt modelId="{DC32EF20-8036-0D43-A689-3A8DF765E0A0}" type="pres">
      <dgm:prSet presAssocID="{0B28356D-144E-5742-BE94-46BE57658463}" presName="tx1" presStyleLbl="revTx" presStyleIdx="1" presStyleCnt="4"/>
      <dgm:spPr/>
    </dgm:pt>
    <dgm:pt modelId="{28FB7F79-5EEC-6049-B4A4-BBA1FFAD7E32}" type="pres">
      <dgm:prSet presAssocID="{0B28356D-144E-5742-BE94-46BE57658463}" presName="vert1" presStyleCnt="0"/>
      <dgm:spPr/>
    </dgm:pt>
    <dgm:pt modelId="{17627F6F-0BCD-0D4C-BB5C-8D466FB9F9A5}" type="pres">
      <dgm:prSet presAssocID="{707BF724-74F7-4B4E-ACE4-2B17C0905BA3}" presName="thickLine" presStyleLbl="alignNode1" presStyleIdx="2" presStyleCnt="4"/>
      <dgm:spPr/>
    </dgm:pt>
    <dgm:pt modelId="{D116A818-ABCA-5742-BEA2-F90BC0E868C0}" type="pres">
      <dgm:prSet presAssocID="{707BF724-74F7-4B4E-ACE4-2B17C0905BA3}" presName="horz1" presStyleCnt="0"/>
      <dgm:spPr/>
    </dgm:pt>
    <dgm:pt modelId="{359B143C-7435-B242-B331-7DB29C4A84BB}" type="pres">
      <dgm:prSet presAssocID="{707BF724-74F7-4B4E-ACE4-2B17C0905BA3}" presName="tx1" presStyleLbl="revTx" presStyleIdx="2" presStyleCnt="4"/>
      <dgm:spPr/>
    </dgm:pt>
    <dgm:pt modelId="{6C2BC179-4A18-6E43-B685-96D9CE08731F}" type="pres">
      <dgm:prSet presAssocID="{707BF724-74F7-4B4E-ACE4-2B17C0905BA3}" presName="vert1" presStyleCnt="0"/>
      <dgm:spPr/>
    </dgm:pt>
    <dgm:pt modelId="{1CCD6FA8-446F-404B-AE9C-56B19D3A3918}" type="pres">
      <dgm:prSet presAssocID="{948EBD81-2FC4-CD42-8930-079D95942E1B}" presName="thickLine" presStyleLbl="alignNode1" presStyleIdx="3" presStyleCnt="4"/>
      <dgm:spPr/>
    </dgm:pt>
    <dgm:pt modelId="{FA6CBE2B-FD43-1B4C-A8A9-43A9C3D39A32}" type="pres">
      <dgm:prSet presAssocID="{948EBD81-2FC4-CD42-8930-079D95942E1B}" presName="horz1" presStyleCnt="0"/>
      <dgm:spPr/>
    </dgm:pt>
    <dgm:pt modelId="{9870961E-F6D2-F64E-80EB-5170934BE259}" type="pres">
      <dgm:prSet presAssocID="{948EBD81-2FC4-CD42-8930-079D95942E1B}" presName="tx1" presStyleLbl="revTx" presStyleIdx="3" presStyleCnt="4"/>
      <dgm:spPr/>
    </dgm:pt>
    <dgm:pt modelId="{34F5F2ED-757C-AB48-9020-F33877DD9312}" type="pres">
      <dgm:prSet presAssocID="{948EBD81-2FC4-CD42-8930-079D95942E1B}" presName="vert1" presStyleCnt="0"/>
      <dgm:spPr/>
    </dgm:pt>
  </dgm:ptLst>
  <dgm:cxnLst>
    <dgm:cxn modelId="{7DF88021-A8A7-9344-8A33-3FCF863FC6B1}" type="presOf" srcId="{EF0B74DD-5663-0744-83D1-7262369BEB65}" destId="{0B0FA98D-1701-A74D-91BF-3319F61CCDF8}" srcOrd="0" destOrd="0" presId="urn:microsoft.com/office/officeart/2008/layout/LinedList"/>
    <dgm:cxn modelId="{0C75F428-8C2C-C145-86D8-A78876E0428A}" type="presOf" srcId="{948EBD81-2FC4-CD42-8930-079D95942E1B}" destId="{9870961E-F6D2-F64E-80EB-5170934BE259}" srcOrd="0" destOrd="0" presId="urn:microsoft.com/office/officeart/2008/layout/LinedList"/>
    <dgm:cxn modelId="{06BAF968-7C89-E649-83A8-6067E5CD8561}" srcId="{A180A496-4C76-6643-B651-60F0A16B4078}" destId="{707BF724-74F7-4B4E-ACE4-2B17C0905BA3}" srcOrd="2" destOrd="0" parTransId="{DD9C4432-161A-5646-A92D-AF8871A24C21}" sibTransId="{4E1B28EE-AA9B-8241-AA31-2A636AB4F668}"/>
    <dgm:cxn modelId="{DA12487C-F2C5-E248-B7BB-F4C764B03263}" srcId="{A180A496-4C76-6643-B651-60F0A16B4078}" destId="{0B28356D-144E-5742-BE94-46BE57658463}" srcOrd="1" destOrd="0" parTransId="{C056E4A2-7A1C-1647-920A-23E1989FCCB4}" sibTransId="{E9DA0A46-9DAA-914A-AD02-4AECA746D7E9}"/>
    <dgm:cxn modelId="{83FA7BAA-4937-D94D-A64C-F962B1749F85}" srcId="{A180A496-4C76-6643-B651-60F0A16B4078}" destId="{EF0B74DD-5663-0744-83D1-7262369BEB65}" srcOrd="0" destOrd="0" parTransId="{CD7B8DEA-4C2D-D24C-92F4-3E480D0AE8E8}" sibTransId="{74A2740E-3F45-DB40-83C9-A37B4497DD03}"/>
    <dgm:cxn modelId="{D587BFBB-B95D-A74D-AC17-B405EDF0DCE2}" type="presOf" srcId="{0B28356D-144E-5742-BE94-46BE57658463}" destId="{DC32EF20-8036-0D43-A689-3A8DF765E0A0}" srcOrd="0" destOrd="0" presId="urn:microsoft.com/office/officeart/2008/layout/LinedList"/>
    <dgm:cxn modelId="{DB0C28C9-B268-DF43-9C86-9357E227D197}" type="presOf" srcId="{707BF724-74F7-4B4E-ACE4-2B17C0905BA3}" destId="{359B143C-7435-B242-B331-7DB29C4A84BB}" srcOrd="0" destOrd="0" presId="urn:microsoft.com/office/officeart/2008/layout/LinedList"/>
    <dgm:cxn modelId="{AE9DF7E1-EF54-FE45-B716-6A57AE3D8EE4}" type="presOf" srcId="{A180A496-4C76-6643-B651-60F0A16B4078}" destId="{789AEA1C-2BA9-C143-908C-FDDEDEFF2C9D}" srcOrd="0" destOrd="0" presId="urn:microsoft.com/office/officeart/2008/layout/LinedList"/>
    <dgm:cxn modelId="{17E1A7F9-B2CB-2F45-9953-2AB70D104D1A}" srcId="{A180A496-4C76-6643-B651-60F0A16B4078}" destId="{948EBD81-2FC4-CD42-8930-079D95942E1B}" srcOrd="3" destOrd="0" parTransId="{27F79D22-4D5E-F542-932E-3A192618C657}" sibTransId="{C1ACBD8B-3C9A-C143-B76C-5DEB660A1D16}"/>
    <dgm:cxn modelId="{D614D6B4-2D12-D543-9BA1-5ED9636E385D}" type="presParOf" srcId="{789AEA1C-2BA9-C143-908C-FDDEDEFF2C9D}" destId="{BE0731FB-04AA-EE49-BB3C-545041D774FD}" srcOrd="0" destOrd="0" presId="urn:microsoft.com/office/officeart/2008/layout/LinedList"/>
    <dgm:cxn modelId="{50BC43EE-60D6-F84C-A11B-9A2BCEAF94FF}" type="presParOf" srcId="{789AEA1C-2BA9-C143-908C-FDDEDEFF2C9D}" destId="{3A1468B5-E800-F14C-985F-759878BD4835}" srcOrd="1" destOrd="0" presId="urn:microsoft.com/office/officeart/2008/layout/LinedList"/>
    <dgm:cxn modelId="{8DB9BDB8-C5FC-C646-86AB-E6C2B675B9A3}" type="presParOf" srcId="{3A1468B5-E800-F14C-985F-759878BD4835}" destId="{0B0FA98D-1701-A74D-91BF-3319F61CCDF8}" srcOrd="0" destOrd="0" presId="urn:microsoft.com/office/officeart/2008/layout/LinedList"/>
    <dgm:cxn modelId="{54FDFC1E-70A6-C944-90CB-CDFCA3AB527D}" type="presParOf" srcId="{3A1468B5-E800-F14C-985F-759878BD4835}" destId="{047B8417-E4EB-C147-8D9C-8D85A2D10122}" srcOrd="1" destOrd="0" presId="urn:microsoft.com/office/officeart/2008/layout/LinedList"/>
    <dgm:cxn modelId="{B06EBDD4-93A2-DA42-9AD2-0C4698B32103}" type="presParOf" srcId="{789AEA1C-2BA9-C143-908C-FDDEDEFF2C9D}" destId="{CE1859B0-18B0-7246-B4E6-8792C26C0E11}" srcOrd="2" destOrd="0" presId="urn:microsoft.com/office/officeart/2008/layout/LinedList"/>
    <dgm:cxn modelId="{AC7F873C-DAFE-FA40-8AD0-5E6AC28BE02E}" type="presParOf" srcId="{789AEA1C-2BA9-C143-908C-FDDEDEFF2C9D}" destId="{2540B65C-487B-E347-8301-FD0C22F80167}" srcOrd="3" destOrd="0" presId="urn:microsoft.com/office/officeart/2008/layout/LinedList"/>
    <dgm:cxn modelId="{070B1E3A-6893-2D42-894C-86B32E74141F}" type="presParOf" srcId="{2540B65C-487B-E347-8301-FD0C22F80167}" destId="{DC32EF20-8036-0D43-A689-3A8DF765E0A0}" srcOrd="0" destOrd="0" presId="urn:microsoft.com/office/officeart/2008/layout/LinedList"/>
    <dgm:cxn modelId="{F7AE5959-6B06-324D-8028-36800D747B0E}" type="presParOf" srcId="{2540B65C-487B-E347-8301-FD0C22F80167}" destId="{28FB7F79-5EEC-6049-B4A4-BBA1FFAD7E32}" srcOrd="1" destOrd="0" presId="urn:microsoft.com/office/officeart/2008/layout/LinedList"/>
    <dgm:cxn modelId="{79186483-F410-4944-A38F-55AF68914966}" type="presParOf" srcId="{789AEA1C-2BA9-C143-908C-FDDEDEFF2C9D}" destId="{17627F6F-0BCD-0D4C-BB5C-8D466FB9F9A5}" srcOrd="4" destOrd="0" presId="urn:microsoft.com/office/officeart/2008/layout/LinedList"/>
    <dgm:cxn modelId="{2C5ACB67-7CEF-1043-ABC1-A432B2CDBFE5}" type="presParOf" srcId="{789AEA1C-2BA9-C143-908C-FDDEDEFF2C9D}" destId="{D116A818-ABCA-5742-BEA2-F90BC0E868C0}" srcOrd="5" destOrd="0" presId="urn:microsoft.com/office/officeart/2008/layout/LinedList"/>
    <dgm:cxn modelId="{C68B28BA-B154-4A43-93C2-91B4CF24D889}" type="presParOf" srcId="{D116A818-ABCA-5742-BEA2-F90BC0E868C0}" destId="{359B143C-7435-B242-B331-7DB29C4A84BB}" srcOrd="0" destOrd="0" presId="urn:microsoft.com/office/officeart/2008/layout/LinedList"/>
    <dgm:cxn modelId="{6C69AE5B-BD68-7844-ACA8-ECAC9289B5B4}" type="presParOf" srcId="{D116A818-ABCA-5742-BEA2-F90BC0E868C0}" destId="{6C2BC179-4A18-6E43-B685-96D9CE08731F}" srcOrd="1" destOrd="0" presId="urn:microsoft.com/office/officeart/2008/layout/LinedList"/>
    <dgm:cxn modelId="{F7C540B1-603C-934B-B143-CE41D9356C49}" type="presParOf" srcId="{789AEA1C-2BA9-C143-908C-FDDEDEFF2C9D}" destId="{1CCD6FA8-446F-404B-AE9C-56B19D3A3918}" srcOrd="6" destOrd="0" presId="urn:microsoft.com/office/officeart/2008/layout/LinedList"/>
    <dgm:cxn modelId="{A575C2FA-2031-AB4B-BF1B-6108CDBD713C}" type="presParOf" srcId="{789AEA1C-2BA9-C143-908C-FDDEDEFF2C9D}" destId="{FA6CBE2B-FD43-1B4C-A8A9-43A9C3D39A32}" srcOrd="7" destOrd="0" presId="urn:microsoft.com/office/officeart/2008/layout/LinedList"/>
    <dgm:cxn modelId="{1504F795-9B89-274F-BE54-2CCD8B20ABA1}" type="presParOf" srcId="{FA6CBE2B-FD43-1B4C-A8A9-43A9C3D39A32}" destId="{9870961E-F6D2-F64E-80EB-5170934BE259}" srcOrd="0" destOrd="0" presId="urn:microsoft.com/office/officeart/2008/layout/LinedList"/>
    <dgm:cxn modelId="{7E492FE6-9016-2247-AB7D-47EA11E812C6}" type="presParOf" srcId="{FA6CBE2B-FD43-1B4C-A8A9-43A9C3D39A32}" destId="{34F5F2ED-757C-AB48-9020-F33877DD931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B1C4DAE-CC77-2B43-A990-97D0FC52A19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A936780-D3CD-694D-90D8-A943A70BA884}">
      <dgm:prSet/>
      <dgm:spPr/>
      <dgm:t>
        <a:bodyPr/>
        <a:lstStyle/>
        <a:p>
          <a:r>
            <a:rPr lang="en-US" dirty="0"/>
            <a:t>How does PCA work? </a:t>
          </a:r>
        </a:p>
      </dgm:t>
    </dgm:pt>
    <dgm:pt modelId="{FBB09A31-767C-E04D-9B91-146D519C0E8B}" type="parTrans" cxnId="{81252133-B1B0-0E47-8EAA-035FA91A8667}">
      <dgm:prSet/>
      <dgm:spPr/>
      <dgm:t>
        <a:bodyPr/>
        <a:lstStyle/>
        <a:p>
          <a:endParaRPr lang="en-US"/>
        </a:p>
      </dgm:t>
    </dgm:pt>
    <dgm:pt modelId="{CA83EB34-6624-5748-97DB-EAB3A8654848}" type="sibTrans" cxnId="{81252133-B1B0-0E47-8EAA-035FA91A8667}">
      <dgm:prSet/>
      <dgm:spPr/>
      <dgm:t>
        <a:bodyPr/>
        <a:lstStyle/>
        <a:p>
          <a:endParaRPr lang="en-US"/>
        </a:p>
      </dgm:t>
    </dgm:pt>
    <dgm:pt modelId="{C502AD64-B770-F948-96CD-ABEA4DBEEABC}" type="pres">
      <dgm:prSet presAssocID="{FB1C4DAE-CC77-2B43-A990-97D0FC52A19C}" presName="linear" presStyleCnt="0">
        <dgm:presLayoutVars>
          <dgm:animLvl val="lvl"/>
          <dgm:resizeHandles val="exact"/>
        </dgm:presLayoutVars>
      </dgm:prSet>
      <dgm:spPr/>
    </dgm:pt>
    <dgm:pt modelId="{03E5D40A-429E-6B4E-B111-F7C6CDAB748E}" type="pres">
      <dgm:prSet presAssocID="{FA936780-D3CD-694D-90D8-A943A70BA884}" presName="parentText" presStyleLbl="node1" presStyleIdx="0" presStyleCnt="1">
        <dgm:presLayoutVars>
          <dgm:chMax val="0"/>
          <dgm:bulletEnabled val="1"/>
        </dgm:presLayoutVars>
      </dgm:prSet>
      <dgm:spPr/>
    </dgm:pt>
  </dgm:ptLst>
  <dgm:cxnLst>
    <dgm:cxn modelId="{81252133-B1B0-0E47-8EAA-035FA91A8667}" srcId="{FB1C4DAE-CC77-2B43-A990-97D0FC52A19C}" destId="{FA936780-D3CD-694D-90D8-A943A70BA884}" srcOrd="0" destOrd="0" parTransId="{FBB09A31-767C-E04D-9B91-146D519C0E8B}" sibTransId="{CA83EB34-6624-5748-97DB-EAB3A8654848}"/>
    <dgm:cxn modelId="{581DB87D-F0C3-0B4C-8141-DF9289787DFC}" type="presOf" srcId="{FA936780-D3CD-694D-90D8-A943A70BA884}" destId="{03E5D40A-429E-6B4E-B111-F7C6CDAB748E}" srcOrd="0" destOrd="0" presId="urn:microsoft.com/office/officeart/2005/8/layout/vList2"/>
    <dgm:cxn modelId="{3F33DBF9-1074-6246-9A36-1311B59AA2C1}" type="presOf" srcId="{FB1C4DAE-CC77-2B43-A990-97D0FC52A19C}" destId="{C502AD64-B770-F948-96CD-ABEA4DBEEABC}" srcOrd="0" destOrd="0" presId="urn:microsoft.com/office/officeart/2005/8/layout/vList2"/>
    <dgm:cxn modelId="{E1CE10B8-2E4F-0C4F-A5BE-2A293350CE72}" type="presParOf" srcId="{C502AD64-B770-F948-96CD-ABEA4DBEEABC}" destId="{03E5D40A-429E-6B4E-B111-F7C6CDAB748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AA4ED81-AE33-B34F-8932-88E2D9092A59}"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C29C5289-065A-144F-9A91-5A0EF823C517}">
      <dgm:prSet/>
      <dgm:spPr/>
      <dgm:t>
        <a:bodyPr/>
        <a:lstStyle/>
        <a:p>
          <a:r>
            <a:rPr lang="en-US" dirty="0"/>
            <a:t>The idea is that each of the n observations lives in p-dimensional space, but not all of these dimensions are equally interesting. </a:t>
          </a:r>
        </a:p>
      </dgm:t>
    </dgm:pt>
    <dgm:pt modelId="{655917ED-91FC-4940-8A55-83308BD76658}" type="parTrans" cxnId="{408B3C7A-510C-164A-8259-C17406F4E68F}">
      <dgm:prSet/>
      <dgm:spPr/>
      <dgm:t>
        <a:bodyPr/>
        <a:lstStyle/>
        <a:p>
          <a:endParaRPr lang="en-US"/>
        </a:p>
      </dgm:t>
    </dgm:pt>
    <dgm:pt modelId="{F5E61F9D-EF98-CB40-B88D-F2F3535E8ED3}" type="sibTrans" cxnId="{408B3C7A-510C-164A-8259-C17406F4E68F}">
      <dgm:prSet/>
      <dgm:spPr/>
      <dgm:t>
        <a:bodyPr/>
        <a:lstStyle/>
        <a:p>
          <a:endParaRPr lang="en-US"/>
        </a:p>
      </dgm:t>
    </dgm:pt>
    <dgm:pt modelId="{4588F019-C26A-BD40-B2DD-87B50D002335}">
      <dgm:prSet/>
      <dgm:spPr/>
      <dgm:t>
        <a:bodyPr/>
        <a:lstStyle/>
        <a:p>
          <a:r>
            <a:rPr lang="en-US" dirty="0"/>
            <a:t>PCA seeks a small number of dimensions that are as interesting as possible, </a:t>
          </a:r>
        </a:p>
      </dgm:t>
    </dgm:pt>
    <dgm:pt modelId="{F9F53C66-34E6-1642-945A-2224CA3753F1}" type="parTrans" cxnId="{A5D12640-5DC7-AF4B-9055-F50DE83664FF}">
      <dgm:prSet/>
      <dgm:spPr/>
      <dgm:t>
        <a:bodyPr/>
        <a:lstStyle/>
        <a:p>
          <a:endParaRPr lang="en-US"/>
        </a:p>
      </dgm:t>
    </dgm:pt>
    <dgm:pt modelId="{628F8D35-72CA-0145-A27E-32841B490FCA}" type="sibTrans" cxnId="{A5D12640-5DC7-AF4B-9055-F50DE83664FF}">
      <dgm:prSet/>
      <dgm:spPr/>
      <dgm:t>
        <a:bodyPr/>
        <a:lstStyle/>
        <a:p>
          <a:endParaRPr lang="en-US"/>
        </a:p>
      </dgm:t>
    </dgm:pt>
    <dgm:pt modelId="{EA71A0D1-0831-424A-BCBF-08593A9E856D}">
      <dgm:prSet/>
      <dgm:spPr/>
      <dgm:t>
        <a:bodyPr/>
        <a:lstStyle/>
        <a:p>
          <a:r>
            <a:rPr lang="en-US" dirty="0"/>
            <a:t>The notion of “interesting” is measured by the amount that the observations vary along each dimension. </a:t>
          </a:r>
        </a:p>
      </dgm:t>
    </dgm:pt>
    <dgm:pt modelId="{2CB3340C-AD31-D142-86A8-4AE07914D3ED}" type="parTrans" cxnId="{89A48D54-C3BA-9B42-8839-89493F4B0A30}">
      <dgm:prSet/>
      <dgm:spPr/>
      <dgm:t>
        <a:bodyPr/>
        <a:lstStyle/>
        <a:p>
          <a:endParaRPr lang="en-US"/>
        </a:p>
      </dgm:t>
    </dgm:pt>
    <dgm:pt modelId="{24F87468-6726-D346-A4A2-DE52EC39A0AB}" type="sibTrans" cxnId="{89A48D54-C3BA-9B42-8839-89493F4B0A30}">
      <dgm:prSet/>
      <dgm:spPr/>
      <dgm:t>
        <a:bodyPr/>
        <a:lstStyle/>
        <a:p>
          <a:endParaRPr lang="en-US"/>
        </a:p>
      </dgm:t>
    </dgm:pt>
    <dgm:pt modelId="{1B944F64-B3EF-7045-93E2-B77F33AFC332}">
      <dgm:prSet/>
      <dgm:spPr/>
      <dgm:t>
        <a:bodyPr/>
        <a:lstStyle/>
        <a:p>
          <a:r>
            <a:rPr lang="en-US" b="1" u="sng" dirty="0"/>
            <a:t>The Point: </a:t>
          </a:r>
          <a:r>
            <a:rPr lang="en-US" b="1" i="0" u="none" dirty="0"/>
            <a:t>The idea behind PCA is simple—to reduce the number of variables of a data set, while preserving as much information as possible.</a:t>
          </a:r>
          <a:endParaRPr lang="en-US" dirty="0"/>
        </a:p>
      </dgm:t>
    </dgm:pt>
    <dgm:pt modelId="{07B40282-5982-164E-A2E0-35991F14DD70}" type="parTrans" cxnId="{9EDDEF12-88E3-E94C-835B-33B3BD0B2906}">
      <dgm:prSet/>
      <dgm:spPr/>
      <dgm:t>
        <a:bodyPr/>
        <a:lstStyle/>
        <a:p>
          <a:endParaRPr lang="en-US"/>
        </a:p>
      </dgm:t>
    </dgm:pt>
    <dgm:pt modelId="{7A29200C-AB27-504E-9CC8-46E74DD1C301}" type="sibTrans" cxnId="{9EDDEF12-88E3-E94C-835B-33B3BD0B2906}">
      <dgm:prSet/>
      <dgm:spPr/>
      <dgm:t>
        <a:bodyPr/>
        <a:lstStyle/>
        <a:p>
          <a:endParaRPr lang="en-US"/>
        </a:p>
      </dgm:t>
    </dgm:pt>
    <dgm:pt modelId="{E5943AFB-AC63-D746-988B-308B479EEB72}" type="pres">
      <dgm:prSet presAssocID="{AAA4ED81-AE33-B34F-8932-88E2D9092A59}" presName="vert0" presStyleCnt="0">
        <dgm:presLayoutVars>
          <dgm:dir/>
          <dgm:animOne val="branch"/>
          <dgm:animLvl val="lvl"/>
        </dgm:presLayoutVars>
      </dgm:prSet>
      <dgm:spPr/>
    </dgm:pt>
    <dgm:pt modelId="{A1DF24E0-6D4C-DA47-98CE-433F369AD1A8}" type="pres">
      <dgm:prSet presAssocID="{C29C5289-065A-144F-9A91-5A0EF823C517}" presName="thickLine" presStyleLbl="alignNode1" presStyleIdx="0" presStyleCnt="4"/>
      <dgm:spPr/>
    </dgm:pt>
    <dgm:pt modelId="{05741199-42FB-2440-91C1-F8B64F4D268A}" type="pres">
      <dgm:prSet presAssocID="{C29C5289-065A-144F-9A91-5A0EF823C517}" presName="horz1" presStyleCnt="0"/>
      <dgm:spPr/>
    </dgm:pt>
    <dgm:pt modelId="{AAF34BB2-F756-FB4C-B0C2-813BA450F7FA}" type="pres">
      <dgm:prSet presAssocID="{C29C5289-065A-144F-9A91-5A0EF823C517}" presName="tx1" presStyleLbl="revTx" presStyleIdx="0" presStyleCnt="4"/>
      <dgm:spPr/>
    </dgm:pt>
    <dgm:pt modelId="{DD7B3AC4-8100-5E40-8701-4E84A533AE66}" type="pres">
      <dgm:prSet presAssocID="{C29C5289-065A-144F-9A91-5A0EF823C517}" presName="vert1" presStyleCnt="0"/>
      <dgm:spPr/>
    </dgm:pt>
    <dgm:pt modelId="{6F4D5BFD-F780-B241-B5F0-E523D410A4BB}" type="pres">
      <dgm:prSet presAssocID="{4588F019-C26A-BD40-B2DD-87B50D002335}" presName="thickLine" presStyleLbl="alignNode1" presStyleIdx="1" presStyleCnt="4"/>
      <dgm:spPr/>
    </dgm:pt>
    <dgm:pt modelId="{51C44597-791D-7A41-A0D6-F93DF6AC0144}" type="pres">
      <dgm:prSet presAssocID="{4588F019-C26A-BD40-B2DD-87B50D002335}" presName="horz1" presStyleCnt="0"/>
      <dgm:spPr/>
    </dgm:pt>
    <dgm:pt modelId="{3A1AAAA4-0B1E-744F-A017-78BCACCB6C7E}" type="pres">
      <dgm:prSet presAssocID="{4588F019-C26A-BD40-B2DD-87B50D002335}" presName="tx1" presStyleLbl="revTx" presStyleIdx="1" presStyleCnt="4"/>
      <dgm:spPr/>
    </dgm:pt>
    <dgm:pt modelId="{D15E99DC-F5CA-0A4B-82AB-1DF944868B59}" type="pres">
      <dgm:prSet presAssocID="{4588F019-C26A-BD40-B2DD-87B50D002335}" presName="vert1" presStyleCnt="0"/>
      <dgm:spPr/>
    </dgm:pt>
    <dgm:pt modelId="{ABFBB70A-072F-A647-BC3F-AAEB7B506566}" type="pres">
      <dgm:prSet presAssocID="{EA71A0D1-0831-424A-BCBF-08593A9E856D}" presName="thickLine" presStyleLbl="alignNode1" presStyleIdx="2" presStyleCnt="4"/>
      <dgm:spPr/>
    </dgm:pt>
    <dgm:pt modelId="{B9C0D9F0-1BAE-1E40-98A7-F52AC4A21667}" type="pres">
      <dgm:prSet presAssocID="{EA71A0D1-0831-424A-BCBF-08593A9E856D}" presName="horz1" presStyleCnt="0"/>
      <dgm:spPr/>
    </dgm:pt>
    <dgm:pt modelId="{96D9CB2F-9A23-3A4C-8001-09BA6FA6A7E8}" type="pres">
      <dgm:prSet presAssocID="{EA71A0D1-0831-424A-BCBF-08593A9E856D}" presName="tx1" presStyleLbl="revTx" presStyleIdx="2" presStyleCnt="4"/>
      <dgm:spPr/>
    </dgm:pt>
    <dgm:pt modelId="{E493BCEF-BCBB-0A40-ACFD-BB8CE7001D3D}" type="pres">
      <dgm:prSet presAssocID="{EA71A0D1-0831-424A-BCBF-08593A9E856D}" presName="vert1" presStyleCnt="0"/>
      <dgm:spPr/>
    </dgm:pt>
    <dgm:pt modelId="{9DF3C0B8-34E1-304F-B135-39AFAFCBA51C}" type="pres">
      <dgm:prSet presAssocID="{1B944F64-B3EF-7045-93E2-B77F33AFC332}" presName="thickLine" presStyleLbl="alignNode1" presStyleIdx="3" presStyleCnt="4"/>
      <dgm:spPr/>
    </dgm:pt>
    <dgm:pt modelId="{5AC0796F-B52D-374F-8EEF-EF8052F5C2E5}" type="pres">
      <dgm:prSet presAssocID="{1B944F64-B3EF-7045-93E2-B77F33AFC332}" presName="horz1" presStyleCnt="0"/>
      <dgm:spPr/>
    </dgm:pt>
    <dgm:pt modelId="{DB36FD5C-33D3-9C4C-93B4-0A83835ABCF7}" type="pres">
      <dgm:prSet presAssocID="{1B944F64-B3EF-7045-93E2-B77F33AFC332}" presName="tx1" presStyleLbl="revTx" presStyleIdx="3" presStyleCnt="4"/>
      <dgm:spPr/>
    </dgm:pt>
    <dgm:pt modelId="{35C41BE0-943C-B943-94D3-47980D327413}" type="pres">
      <dgm:prSet presAssocID="{1B944F64-B3EF-7045-93E2-B77F33AFC332}" presName="vert1" presStyleCnt="0"/>
      <dgm:spPr/>
    </dgm:pt>
  </dgm:ptLst>
  <dgm:cxnLst>
    <dgm:cxn modelId="{9EDDEF12-88E3-E94C-835B-33B3BD0B2906}" srcId="{AAA4ED81-AE33-B34F-8932-88E2D9092A59}" destId="{1B944F64-B3EF-7045-93E2-B77F33AFC332}" srcOrd="3" destOrd="0" parTransId="{07B40282-5982-164E-A2E0-35991F14DD70}" sibTransId="{7A29200C-AB27-504E-9CC8-46E74DD1C301}"/>
    <dgm:cxn modelId="{01ABBA1A-3A4A-5B40-B047-E0F30A557119}" type="presOf" srcId="{C29C5289-065A-144F-9A91-5A0EF823C517}" destId="{AAF34BB2-F756-FB4C-B0C2-813BA450F7FA}" srcOrd="0" destOrd="0" presId="urn:microsoft.com/office/officeart/2008/layout/LinedList"/>
    <dgm:cxn modelId="{A5D12640-5DC7-AF4B-9055-F50DE83664FF}" srcId="{AAA4ED81-AE33-B34F-8932-88E2D9092A59}" destId="{4588F019-C26A-BD40-B2DD-87B50D002335}" srcOrd="1" destOrd="0" parTransId="{F9F53C66-34E6-1642-945A-2224CA3753F1}" sibTransId="{628F8D35-72CA-0145-A27E-32841B490FCA}"/>
    <dgm:cxn modelId="{2B1BF040-EE1B-814A-A825-11526BEEA66C}" type="presOf" srcId="{EA71A0D1-0831-424A-BCBF-08593A9E856D}" destId="{96D9CB2F-9A23-3A4C-8001-09BA6FA6A7E8}" srcOrd="0" destOrd="0" presId="urn:microsoft.com/office/officeart/2008/layout/LinedList"/>
    <dgm:cxn modelId="{89A48D54-C3BA-9B42-8839-89493F4B0A30}" srcId="{AAA4ED81-AE33-B34F-8932-88E2D9092A59}" destId="{EA71A0D1-0831-424A-BCBF-08593A9E856D}" srcOrd="2" destOrd="0" parTransId="{2CB3340C-AD31-D142-86A8-4AE07914D3ED}" sibTransId="{24F87468-6726-D346-A4A2-DE52EC39A0AB}"/>
    <dgm:cxn modelId="{408B3C7A-510C-164A-8259-C17406F4E68F}" srcId="{AAA4ED81-AE33-B34F-8932-88E2D9092A59}" destId="{C29C5289-065A-144F-9A91-5A0EF823C517}" srcOrd="0" destOrd="0" parTransId="{655917ED-91FC-4940-8A55-83308BD76658}" sibTransId="{F5E61F9D-EF98-CB40-B88D-F2F3535E8ED3}"/>
    <dgm:cxn modelId="{F8F202E9-9CB0-F249-8038-C388FE135788}" type="presOf" srcId="{4588F019-C26A-BD40-B2DD-87B50D002335}" destId="{3A1AAAA4-0B1E-744F-A017-78BCACCB6C7E}" srcOrd="0" destOrd="0" presId="urn:microsoft.com/office/officeart/2008/layout/LinedList"/>
    <dgm:cxn modelId="{8E8B3CF4-5FE3-C348-8200-9A668F9C71AB}" type="presOf" srcId="{AAA4ED81-AE33-B34F-8932-88E2D9092A59}" destId="{E5943AFB-AC63-D746-988B-308B479EEB72}" srcOrd="0" destOrd="0" presId="urn:microsoft.com/office/officeart/2008/layout/LinedList"/>
    <dgm:cxn modelId="{C17A4DFD-6795-964D-8755-355C425E8C97}" type="presOf" srcId="{1B944F64-B3EF-7045-93E2-B77F33AFC332}" destId="{DB36FD5C-33D3-9C4C-93B4-0A83835ABCF7}" srcOrd="0" destOrd="0" presId="urn:microsoft.com/office/officeart/2008/layout/LinedList"/>
    <dgm:cxn modelId="{35FCBD8A-EC62-D04C-80F8-54C7605C2B72}" type="presParOf" srcId="{E5943AFB-AC63-D746-988B-308B479EEB72}" destId="{A1DF24E0-6D4C-DA47-98CE-433F369AD1A8}" srcOrd="0" destOrd="0" presId="urn:microsoft.com/office/officeart/2008/layout/LinedList"/>
    <dgm:cxn modelId="{6B662D8F-4163-DA47-BE04-7BEDD9580DC9}" type="presParOf" srcId="{E5943AFB-AC63-D746-988B-308B479EEB72}" destId="{05741199-42FB-2440-91C1-F8B64F4D268A}" srcOrd="1" destOrd="0" presId="urn:microsoft.com/office/officeart/2008/layout/LinedList"/>
    <dgm:cxn modelId="{9A79CBE9-3F35-BA44-83D9-6EABC3603577}" type="presParOf" srcId="{05741199-42FB-2440-91C1-F8B64F4D268A}" destId="{AAF34BB2-F756-FB4C-B0C2-813BA450F7FA}" srcOrd="0" destOrd="0" presId="urn:microsoft.com/office/officeart/2008/layout/LinedList"/>
    <dgm:cxn modelId="{AE5BEC45-A16C-664E-AFA3-E16AE724E9C9}" type="presParOf" srcId="{05741199-42FB-2440-91C1-F8B64F4D268A}" destId="{DD7B3AC4-8100-5E40-8701-4E84A533AE66}" srcOrd="1" destOrd="0" presId="urn:microsoft.com/office/officeart/2008/layout/LinedList"/>
    <dgm:cxn modelId="{E8121225-C2A9-1342-A507-9AC09AA90BF6}" type="presParOf" srcId="{E5943AFB-AC63-D746-988B-308B479EEB72}" destId="{6F4D5BFD-F780-B241-B5F0-E523D410A4BB}" srcOrd="2" destOrd="0" presId="urn:microsoft.com/office/officeart/2008/layout/LinedList"/>
    <dgm:cxn modelId="{8E6091B3-6E83-8C4F-A13B-3526C05540FE}" type="presParOf" srcId="{E5943AFB-AC63-D746-988B-308B479EEB72}" destId="{51C44597-791D-7A41-A0D6-F93DF6AC0144}" srcOrd="3" destOrd="0" presId="urn:microsoft.com/office/officeart/2008/layout/LinedList"/>
    <dgm:cxn modelId="{858F6AE8-F0B6-7740-9DF6-493FD95D5F8C}" type="presParOf" srcId="{51C44597-791D-7A41-A0D6-F93DF6AC0144}" destId="{3A1AAAA4-0B1E-744F-A017-78BCACCB6C7E}" srcOrd="0" destOrd="0" presId="urn:microsoft.com/office/officeart/2008/layout/LinedList"/>
    <dgm:cxn modelId="{A57BAFD5-7C9C-9C4E-962F-192573D902FE}" type="presParOf" srcId="{51C44597-791D-7A41-A0D6-F93DF6AC0144}" destId="{D15E99DC-F5CA-0A4B-82AB-1DF944868B59}" srcOrd="1" destOrd="0" presId="urn:microsoft.com/office/officeart/2008/layout/LinedList"/>
    <dgm:cxn modelId="{C478714E-C692-4B42-9D08-DB20AF978F67}" type="presParOf" srcId="{E5943AFB-AC63-D746-988B-308B479EEB72}" destId="{ABFBB70A-072F-A647-BC3F-AAEB7B506566}" srcOrd="4" destOrd="0" presId="urn:microsoft.com/office/officeart/2008/layout/LinedList"/>
    <dgm:cxn modelId="{6E5C8C00-E8C1-F241-A403-DC7B286F5C7F}" type="presParOf" srcId="{E5943AFB-AC63-D746-988B-308B479EEB72}" destId="{B9C0D9F0-1BAE-1E40-98A7-F52AC4A21667}" srcOrd="5" destOrd="0" presId="urn:microsoft.com/office/officeart/2008/layout/LinedList"/>
    <dgm:cxn modelId="{4245609E-8FC7-6948-B248-326E136E8E06}" type="presParOf" srcId="{B9C0D9F0-1BAE-1E40-98A7-F52AC4A21667}" destId="{96D9CB2F-9A23-3A4C-8001-09BA6FA6A7E8}" srcOrd="0" destOrd="0" presId="urn:microsoft.com/office/officeart/2008/layout/LinedList"/>
    <dgm:cxn modelId="{191185BD-CE0A-2F48-85AE-26E50803AA73}" type="presParOf" srcId="{B9C0D9F0-1BAE-1E40-98A7-F52AC4A21667}" destId="{E493BCEF-BCBB-0A40-ACFD-BB8CE7001D3D}" srcOrd="1" destOrd="0" presId="urn:microsoft.com/office/officeart/2008/layout/LinedList"/>
    <dgm:cxn modelId="{E47AB085-CBB7-B249-8D3E-409B98B415EB}" type="presParOf" srcId="{E5943AFB-AC63-D746-988B-308B479EEB72}" destId="{9DF3C0B8-34E1-304F-B135-39AFAFCBA51C}" srcOrd="6" destOrd="0" presId="urn:microsoft.com/office/officeart/2008/layout/LinedList"/>
    <dgm:cxn modelId="{2D33E49C-EF36-8D42-88C0-B0D9090E4176}" type="presParOf" srcId="{E5943AFB-AC63-D746-988B-308B479EEB72}" destId="{5AC0796F-B52D-374F-8EEF-EF8052F5C2E5}" srcOrd="7" destOrd="0" presId="urn:microsoft.com/office/officeart/2008/layout/LinedList"/>
    <dgm:cxn modelId="{0EE8FC0F-8EC4-884E-8BAB-F6BFABCA1751}" type="presParOf" srcId="{5AC0796F-B52D-374F-8EEF-EF8052F5C2E5}" destId="{DB36FD5C-33D3-9C4C-93B4-0A83835ABCF7}" srcOrd="0" destOrd="0" presId="urn:microsoft.com/office/officeart/2008/layout/LinedList"/>
    <dgm:cxn modelId="{6284959B-8A98-C849-9289-19914FE54234}" type="presParOf" srcId="{5AC0796F-B52D-374F-8EEF-EF8052F5C2E5}" destId="{35C41BE0-943C-B943-94D3-47980D327413}"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387762C-3304-D04E-8E78-4E3E5D89546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97281BE-7985-7D4B-85EC-E64EFD7729D4}">
      <dgm:prSet/>
      <dgm:spPr/>
      <dgm:t>
        <a:bodyPr/>
        <a:lstStyle/>
        <a:p>
          <a:r>
            <a:rPr lang="en-US"/>
            <a:t>Set up and Terminology  </a:t>
          </a:r>
        </a:p>
      </dgm:t>
    </dgm:pt>
    <dgm:pt modelId="{5461C1E2-FB80-4341-967A-3ABC8CFBFE4F}" type="parTrans" cxnId="{0EBBD245-B317-784D-BE36-5752BF058E7D}">
      <dgm:prSet/>
      <dgm:spPr/>
      <dgm:t>
        <a:bodyPr/>
        <a:lstStyle/>
        <a:p>
          <a:endParaRPr lang="en-US"/>
        </a:p>
      </dgm:t>
    </dgm:pt>
    <dgm:pt modelId="{389C1C5D-E6E3-1D47-A782-3C4A98F62713}" type="sibTrans" cxnId="{0EBBD245-B317-784D-BE36-5752BF058E7D}">
      <dgm:prSet/>
      <dgm:spPr/>
      <dgm:t>
        <a:bodyPr/>
        <a:lstStyle/>
        <a:p>
          <a:endParaRPr lang="en-US"/>
        </a:p>
      </dgm:t>
    </dgm:pt>
    <dgm:pt modelId="{36BAE1B6-7998-5845-99F0-FE31B7687B5D}" type="pres">
      <dgm:prSet presAssocID="{4387762C-3304-D04E-8E78-4E3E5D89546E}" presName="linear" presStyleCnt="0">
        <dgm:presLayoutVars>
          <dgm:animLvl val="lvl"/>
          <dgm:resizeHandles val="exact"/>
        </dgm:presLayoutVars>
      </dgm:prSet>
      <dgm:spPr/>
    </dgm:pt>
    <dgm:pt modelId="{C0C811FA-1A2B-D645-ACCD-81205DD1C7D2}" type="pres">
      <dgm:prSet presAssocID="{897281BE-7985-7D4B-85EC-E64EFD7729D4}" presName="parentText" presStyleLbl="node1" presStyleIdx="0" presStyleCnt="1">
        <dgm:presLayoutVars>
          <dgm:chMax val="0"/>
          <dgm:bulletEnabled val="1"/>
        </dgm:presLayoutVars>
      </dgm:prSet>
      <dgm:spPr/>
    </dgm:pt>
  </dgm:ptLst>
  <dgm:cxnLst>
    <dgm:cxn modelId="{C8E01142-B70F-8B42-8E44-8C7DCC8FDCB7}" type="presOf" srcId="{4387762C-3304-D04E-8E78-4E3E5D89546E}" destId="{36BAE1B6-7998-5845-99F0-FE31B7687B5D}" srcOrd="0" destOrd="0" presId="urn:microsoft.com/office/officeart/2005/8/layout/vList2"/>
    <dgm:cxn modelId="{0EBBD245-B317-784D-BE36-5752BF058E7D}" srcId="{4387762C-3304-D04E-8E78-4E3E5D89546E}" destId="{897281BE-7985-7D4B-85EC-E64EFD7729D4}" srcOrd="0" destOrd="0" parTransId="{5461C1E2-FB80-4341-967A-3ABC8CFBFE4F}" sibTransId="{389C1C5D-E6E3-1D47-A782-3C4A98F62713}"/>
    <dgm:cxn modelId="{EB5BF4AC-9E4C-9E4E-B67C-E6C674C8589D}" type="presOf" srcId="{897281BE-7985-7D4B-85EC-E64EFD7729D4}" destId="{C0C811FA-1A2B-D645-ACCD-81205DD1C7D2}" srcOrd="0" destOrd="0" presId="urn:microsoft.com/office/officeart/2005/8/layout/vList2"/>
    <dgm:cxn modelId="{DD694435-842D-444D-B0FD-B18BE695025E}" type="presParOf" srcId="{36BAE1B6-7998-5845-99F0-FE31B7687B5D}" destId="{C0C811FA-1A2B-D645-ACCD-81205DD1C7D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6D7CA4-3914-3C4C-AD3B-12DCB945819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D5E02C0-2CC8-9141-8577-8FC52C209406}">
      <dgm:prSet/>
      <dgm:spPr/>
      <dgm:t>
        <a:bodyPr/>
        <a:lstStyle/>
        <a:p>
          <a:r>
            <a:rPr lang="en-US"/>
            <a:t>What are Support Vector Machines? </a:t>
          </a:r>
        </a:p>
      </dgm:t>
    </dgm:pt>
    <dgm:pt modelId="{76BB8631-C4CD-1B42-A791-7FA0D3618E71}" type="parTrans" cxnId="{9061696F-3739-E940-BF6A-DAD9F3FE5F52}">
      <dgm:prSet/>
      <dgm:spPr/>
      <dgm:t>
        <a:bodyPr/>
        <a:lstStyle/>
        <a:p>
          <a:endParaRPr lang="en-US"/>
        </a:p>
      </dgm:t>
    </dgm:pt>
    <dgm:pt modelId="{80AB9FD1-F716-C64A-BB5C-93CAEB47F898}" type="sibTrans" cxnId="{9061696F-3739-E940-BF6A-DAD9F3FE5F52}">
      <dgm:prSet/>
      <dgm:spPr/>
      <dgm:t>
        <a:bodyPr/>
        <a:lstStyle/>
        <a:p>
          <a:endParaRPr lang="en-US"/>
        </a:p>
      </dgm:t>
    </dgm:pt>
    <dgm:pt modelId="{03B233E9-67FA-FD40-9FF7-A745F272E3DF}" type="pres">
      <dgm:prSet presAssocID="{D96D7CA4-3914-3C4C-AD3B-12DCB9458199}" presName="linear" presStyleCnt="0">
        <dgm:presLayoutVars>
          <dgm:animLvl val="lvl"/>
          <dgm:resizeHandles val="exact"/>
        </dgm:presLayoutVars>
      </dgm:prSet>
      <dgm:spPr/>
    </dgm:pt>
    <dgm:pt modelId="{D982265F-DDC3-4645-ADFB-5B76C38C8420}" type="pres">
      <dgm:prSet presAssocID="{FD5E02C0-2CC8-9141-8577-8FC52C209406}" presName="parentText" presStyleLbl="node1" presStyleIdx="0" presStyleCnt="1">
        <dgm:presLayoutVars>
          <dgm:chMax val="0"/>
          <dgm:bulletEnabled val="1"/>
        </dgm:presLayoutVars>
      </dgm:prSet>
      <dgm:spPr/>
    </dgm:pt>
  </dgm:ptLst>
  <dgm:cxnLst>
    <dgm:cxn modelId="{95293A0A-40B5-BF42-9398-A35D6FB86EA5}" type="presOf" srcId="{D96D7CA4-3914-3C4C-AD3B-12DCB9458199}" destId="{03B233E9-67FA-FD40-9FF7-A745F272E3DF}" srcOrd="0" destOrd="0" presId="urn:microsoft.com/office/officeart/2005/8/layout/vList2"/>
    <dgm:cxn modelId="{9061696F-3739-E940-BF6A-DAD9F3FE5F52}" srcId="{D96D7CA4-3914-3C4C-AD3B-12DCB9458199}" destId="{FD5E02C0-2CC8-9141-8577-8FC52C209406}" srcOrd="0" destOrd="0" parTransId="{76BB8631-C4CD-1B42-A791-7FA0D3618E71}" sibTransId="{80AB9FD1-F716-C64A-BB5C-93CAEB47F898}"/>
    <dgm:cxn modelId="{135F9479-F3EE-1641-B07B-90931D7C6860}" type="presOf" srcId="{FD5E02C0-2CC8-9141-8577-8FC52C209406}" destId="{D982265F-DDC3-4645-ADFB-5B76C38C8420}" srcOrd="0" destOrd="0" presId="urn:microsoft.com/office/officeart/2005/8/layout/vList2"/>
    <dgm:cxn modelId="{FE0AD920-5C48-DA42-8F9B-67D8679E5CD6}" type="presParOf" srcId="{03B233E9-67FA-FD40-9FF7-A745F272E3DF}" destId="{D982265F-DDC3-4645-ADFB-5B76C38C842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A7EE4F8-E7F4-304D-9FA7-00F5C133AE6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0065F1-E714-3D40-A531-953F255CA9B5}">
      <dgm:prSet/>
      <dgm:spPr/>
      <dgm:t>
        <a:bodyPr/>
        <a:lstStyle/>
        <a:p>
          <a:r>
            <a:rPr lang="en-US" dirty="0"/>
            <a:t>The principal component </a:t>
          </a:r>
          <a:r>
            <a:rPr lang="en-US" b="1" u="sng" dirty="0"/>
            <a:t>score vectors have length </a:t>
          </a:r>
          <a:r>
            <a:rPr lang="en-US" dirty="0"/>
            <a:t>n = 50 (Number of States).</a:t>
          </a:r>
        </a:p>
      </dgm:t>
    </dgm:pt>
    <dgm:pt modelId="{03C14149-EEA6-8646-86B6-A732D4D1780C}" type="parTrans" cxnId="{C5D85DEF-193D-0C4A-BF9A-5D17248DCA43}">
      <dgm:prSet/>
      <dgm:spPr/>
      <dgm:t>
        <a:bodyPr/>
        <a:lstStyle/>
        <a:p>
          <a:endParaRPr lang="en-US"/>
        </a:p>
      </dgm:t>
    </dgm:pt>
    <dgm:pt modelId="{48795316-45B7-5F41-8166-72061BDCFAF5}" type="sibTrans" cxnId="{C5D85DEF-193D-0C4A-BF9A-5D17248DCA43}">
      <dgm:prSet/>
      <dgm:spPr/>
      <dgm:t>
        <a:bodyPr/>
        <a:lstStyle/>
        <a:p>
          <a:endParaRPr lang="en-US"/>
        </a:p>
      </dgm:t>
    </dgm:pt>
    <dgm:pt modelId="{61D85412-030A-E146-B78B-B01F60DDF95B}">
      <dgm:prSet/>
      <dgm:spPr/>
      <dgm:t>
        <a:bodyPr/>
        <a:lstStyle/>
        <a:p>
          <a:r>
            <a:rPr lang="en-US" dirty="0"/>
            <a:t>The principal component </a:t>
          </a:r>
          <a:r>
            <a:rPr lang="en-US" b="1" u="sng" dirty="0"/>
            <a:t>loading vectors</a:t>
          </a:r>
          <a:r>
            <a:rPr lang="en-US" dirty="0"/>
            <a:t> have length p = 4 (Murder, Assault, Rape, </a:t>
          </a:r>
          <a:r>
            <a:rPr lang="en-US" dirty="0" err="1"/>
            <a:t>UrbanPop</a:t>
          </a:r>
          <a:r>
            <a:rPr lang="en-US" dirty="0"/>
            <a:t>). </a:t>
          </a:r>
        </a:p>
      </dgm:t>
    </dgm:pt>
    <dgm:pt modelId="{2DBC9D73-3107-EB40-9FC7-A77BAD15EC41}" type="parTrans" cxnId="{8975B990-A7FC-1848-BF48-1A71A2A43B04}">
      <dgm:prSet/>
      <dgm:spPr/>
      <dgm:t>
        <a:bodyPr/>
        <a:lstStyle/>
        <a:p>
          <a:endParaRPr lang="en-US"/>
        </a:p>
      </dgm:t>
    </dgm:pt>
    <dgm:pt modelId="{EC8D706E-C95A-414A-939C-32218A9B4450}" type="sibTrans" cxnId="{8975B990-A7FC-1848-BF48-1A71A2A43B04}">
      <dgm:prSet/>
      <dgm:spPr/>
      <dgm:t>
        <a:bodyPr/>
        <a:lstStyle/>
        <a:p>
          <a:endParaRPr lang="en-US"/>
        </a:p>
      </dgm:t>
    </dgm:pt>
    <dgm:pt modelId="{279EC520-E805-504B-A6C0-C5FF9C04C346}">
      <dgm:prSet/>
      <dgm:spPr/>
      <dgm:t>
        <a:bodyPr/>
        <a:lstStyle/>
        <a:p>
          <a:r>
            <a:rPr lang="en-US" b="1" dirty="0"/>
            <a:t>NOTE:</a:t>
          </a:r>
          <a:r>
            <a:rPr lang="en-US" dirty="0"/>
            <a:t> Make sure your data is </a:t>
          </a:r>
          <a:r>
            <a:rPr lang="en-US" b="1" u="sng" dirty="0"/>
            <a:t>standardized</a:t>
          </a:r>
          <a:r>
            <a:rPr lang="en-US" dirty="0"/>
            <a:t> (Each variable has mean zero and standard deviation 1.)</a:t>
          </a:r>
        </a:p>
      </dgm:t>
    </dgm:pt>
    <dgm:pt modelId="{7410D81D-AF17-ED40-8603-4EB67505A4DB}" type="parTrans" cxnId="{3CC7678E-F2CD-084A-B0A3-0F9BD0149760}">
      <dgm:prSet/>
      <dgm:spPr/>
      <dgm:t>
        <a:bodyPr/>
        <a:lstStyle/>
        <a:p>
          <a:endParaRPr lang="en-US"/>
        </a:p>
      </dgm:t>
    </dgm:pt>
    <dgm:pt modelId="{0358EA66-8C7F-5448-B183-A668778B71E9}" type="sibTrans" cxnId="{3CC7678E-F2CD-084A-B0A3-0F9BD0149760}">
      <dgm:prSet/>
      <dgm:spPr/>
      <dgm:t>
        <a:bodyPr/>
        <a:lstStyle/>
        <a:p>
          <a:endParaRPr lang="en-US"/>
        </a:p>
      </dgm:t>
    </dgm:pt>
    <dgm:pt modelId="{8733B1CD-EFE2-8E40-99FB-3CB776F9E52F}" type="pres">
      <dgm:prSet presAssocID="{9A7EE4F8-E7F4-304D-9FA7-00F5C133AE6A}" presName="vert0" presStyleCnt="0">
        <dgm:presLayoutVars>
          <dgm:dir/>
          <dgm:animOne val="branch"/>
          <dgm:animLvl val="lvl"/>
        </dgm:presLayoutVars>
      </dgm:prSet>
      <dgm:spPr/>
    </dgm:pt>
    <dgm:pt modelId="{D49D6B16-4D08-8847-BD01-56453E2AE03A}" type="pres">
      <dgm:prSet presAssocID="{0E0065F1-E714-3D40-A531-953F255CA9B5}" presName="thickLine" presStyleLbl="alignNode1" presStyleIdx="0" presStyleCnt="3"/>
      <dgm:spPr/>
    </dgm:pt>
    <dgm:pt modelId="{DFB1EB08-9C9A-F14B-857F-5ACDD9E6E3D3}" type="pres">
      <dgm:prSet presAssocID="{0E0065F1-E714-3D40-A531-953F255CA9B5}" presName="horz1" presStyleCnt="0"/>
      <dgm:spPr/>
    </dgm:pt>
    <dgm:pt modelId="{A5134E5E-661C-0644-AA19-A94E40B2A5F9}" type="pres">
      <dgm:prSet presAssocID="{0E0065F1-E714-3D40-A531-953F255CA9B5}" presName="tx1" presStyleLbl="revTx" presStyleIdx="0" presStyleCnt="3"/>
      <dgm:spPr/>
    </dgm:pt>
    <dgm:pt modelId="{E1CEF4F9-A61F-E94E-9E5B-B94BCD882F98}" type="pres">
      <dgm:prSet presAssocID="{0E0065F1-E714-3D40-A531-953F255CA9B5}" presName="vert1" presStyleCnt="0"/>
      <dgm:spPr/>
    </dgm:pt>
    <dgm:pt modelId="{7BCB3BAC-68ED-6F4C-B803-242A3F2E1F6C}" type="pres">
      <dgm:prSet presAssocID="{61D85412-030A-E146-B78B-B01F60DDF95B}" presName="thickLine" presStyleLbl="alignNode1" presStyleIdx="1" presStyleCnt="3"/>
      <dgm:spPr/>
    </dgm:pt>
    <dgm:pt modelId="{773E93CC-435A-D040-BC27-52F0494A3EB9}" type="pres">
      <dgm:prSet presAssocID="{61D85412-030A-E146-B78B-B01F60DDF95B}" presName="horz1" presStyleCnt="0"/>
      <dgm:spPr/>
    </dgm:pt>
    <dgm:pt modelId="{E6B4E846-9FDC-934F-9F85-57272546599E}" type="pres">
      <dgm:prSet presAssocID="{61D85412-030A-E146-B78B-B01F60DDF95B}" presName="tx1" presStyleLbl="revTx" presStyleIdx="1" presStyleCnt="3"/>
      <dgm:spPr/>
    </dgm:pt>
    <dgm:pt modelId="{7AFA568B-4A80-A245-AF23-B799320CA747}" type="pres">
      <dgm:prSet presAssocID="{61D85412-030A-E146-B78B-B01F60DDF95B}" presName="vert1" presStyleCnt="0"/>
      <dgm:spPr/>
    </dgm:pt>
    <dgm:pt modelId="{BDE8F139-F739-BC4C-9DF6-A61251D4FA73}" type="pres">
      <dgm:prSet presAssocID="{279EC520-E805-504B-A6C0-C5FF9C04C346}" presName="thickLine" presStyleLbl="alignNode1" presStyleIdx="2" presStyleCnt="3"/>
      <dgm:spPr/>
    </dgm:pt>
    <dgm:pt modelId="{8CDC54E4-E4BD-EF41-8E2E-F401FDC5F9F5}" type="pres">
      <dgm:prSet presAssocID="{279EC520-E805-504B-A6C0-C5FF9C04C346}" presName="horz1" presStyleCnt="0"/>
      <dgm:spPr/>
    </dgm:pt>
    <dgm:pt modelId="{03425C03-93E3-6E44-BF91-736400B9FE82}" type="pres">
      <dgm:prSet presAssocID="{279EC520-E805-504B-A6C0-C5FF9C04C346}" presName="tx1" presStyleLbl="revTx" presStyleIdx="2" presStyleCnt="3"/>
      <dgm:spPr/>
    </dgm:pt>
    <dgm:pt modelId="{780B9435-B4F6-5446-AD16-FE419826A330}" type="pres">
      <dgm:prSet presAssocID="{279EC520-E805-504B-A6C0-C5FF9C04C346}" presName="vert1" presStyleCnt="0"/>
      <dgm:spPr/>
    </dgm:pt>
  </dgm:ptLst>
  <dgm:cxnLst>
    <dgm:cxn modelId="{9A7F921F-C404-B543-8081-62E12C7F6B7D}" type="presOf" srcId="{61D85412-030A-E146-B78B-B01F60DDF95B}" destId="{E6B4E846-9FDC-934F-9F85-57272546599E}" srcOrd="0" destOrd="0" presId="urn:microsoft.com/office/officeart/2008/layout/LinedList"/>
    <dgm:cxn modelId="{3CC7678E-F2CD-084A-B0A3-0F9BD0149760}" srcId="{9A7EE4F8-E7F4-304D-9FA7-00F5C133AE6A}" destId="{279EC520-E805-504B-A6C0-C5FF9C04C346}" srcOrd="2" destOrd="0" parTransId="{7410D81D-AF17-ED40-8603-4EB67505A4DB}" sibTransId="{0358EA66-8C7F-5448-B183-A668778B71E9}"/>
    <dgm:cxn modelId="{8975B990-A7FC-1848-BF48-1A71A2A43B04}" srcId="{9A7EE4F8-E7F4-304D-9FA7-00F5C133AE6A}" destId="{61D85412-030A-E146-B78B-B01F60DDF95B}" srcOrd="1" destOrd="0" parTransId="{2DBC9D73-3107-EB40-9FC7-A77BAD15EC41}" sibTransId="{EC8D706E-C95A-414A-939C-32218A9B4450}"/>
    <dgm:cxn modelId="{9143AFC1-17B4-594A-B5DF-103765AA5A2A}" type="presOf" srcId="{279EC520-E805-504B-A6C0-C5FF9C04C346}" destId="{03425C03-93E3-6E44-BF91-736400B9FE82}" srcOrd="0" destOrd="0" presId="urn:microsoft.com/office/officeart/2008/layout/LinedList"/>
    <dgm:cxn modelId="{430A89CA-4CF0-3145-B4E5-2911EAEDAFEA}" type="presOf" srcId="{0E0065F1-E714-3D40-A531-953F255CA9B5}" destId="{A5134E5E-661C-0644-AA19-A94E40B2A5F9}" srcOrd="0" destOrd="0" presId="urn:microsoft.com/office/officeart/2008/layout/LinedList"/>
    <dgm:cxn modelId="{756890CD-F269-384D-BAEA-730B95E917E2}" type="presOf" srcId="{9A7EE4F8-E7F4-304D-9FA7-00F5C133AE6A}" destId="{8733B1CD-EFE2-8E40-99FB-3CB776F9E52F}" srcOrd="0" destOrd="0" presId="urn:microsoft.com/office/officeart/2008/layout/LinedList"/>
    <dgm:cxn modelId="{C5D85DEF-193D-0C4A-BF9A-5D17248DCA43}" srcId="{9A7EE4F8-E7F4-304D-9FA7-00F5C133AE6A}" destId="{0E0065F1-E714-3D40-A531-953F255CA9B5}" srcOrd="0" destOrd="0" parTransId="{03C14149-EEA6-8646-86B6-A732D4D1780C}" sibTransId="{48795316-45B7-5F41-8166-72061BDCFAF5}"/>
    <dgm:cxn modelId="{761D6F89-EFFE-1943-9F8E-EDDE1C9CA61D}" type="presParOf" srcId="{8733B1CD-EFE2-8E40-99FB-3CB776F9E52F}" destId="{D49D6B16-4D08-8847-BD01-56453E2AE03A}" srcOrd="0" destOrd="0" presId="urn:microsoft.com/office/officeart/2008/layout/LinedList"/>
    <dgm:cxn modelId="{DA087E36-F993-F542-BA8C-0251D0CEB974}" type="presParOf" srcId="{8733B1CD-EFE2-8E40-99FB-3CB776F9E52F}" destId="{DFB1EB08-9C9A-F14B-857F-5ACDD9E6E3D3}" srcOrd="1" destOrd="0" presId="urn:microsoft.com/office/officeart/2008/layout/LinedList"/>
    <dgm:cxn modelId="{268D58CA-0FA2-B441-8FE4-EC12C09F7DAE}" type="presParOf" srcId="{DFB1EB08-9C9A-F14B-857F-5ACDD9E6E3D3}" destId="{A5134E5E-661C-0644-AA19-A94E40B2A5F9}" srcOrd="0" destOrd="0" presId="urn:microsoft.com/office/officeart/2008/layout/LinedList"/>
    <dgm:cxn modelId="{81E90865-2D21-294C-9AB9-AA273BDFA202}" type="presParOf" srcId="{DFB1EB08-9C9A-F14B-857F-5ACDD9E6E3D3}" destId="{E1CEF4F9-A61F-E94E-9E5B-B94BCD882F98}" srcOrd="1" destOrd="0" presId="urn:microsoft.com/office/officeart/2008/layout/LinedList"/>
    <dgm:cxn modelId="{28904B77-2DD5-E644-AFEB-9410408C87C6}" type="presParOf" srcId="{8733B1CD-EFE2-8E40-99FB-3CB776F9E52F}" destId="{7BCB3BAC-68ED-6F4C-B803-242A3F2E1F6C}" srcOrd="2" destOrd="0" presId="urn:microsoft.com/office/officeart/2008/layout/LinedList"/>
    <dgm:cxn modelId="{01362AA0-8E22-704C-89E4-C317ADD80384}" type="presParOf" srcId="{8733B1CD-EFE2-8E40-99FB-3CB776F9E52F}" destId="{773E93CC-435A-D040-BC27-52F0494A3EB9}" srcOrd="3" destOrd="0" presId="urn:microsoft.com/office/officeart/2008/layout/LinedList"/>
    <dgm:cxn modelId="{DE1B7B92-0AFE-674E-A37F-7BD0FA7B7FCA}" type="presParOf" srcId="{773E93CC-435A-D040-BC27-52F0494A3EB9}" destId="{E6B4E846-9FDC-934F-9F85-57272546599E}" srcOrd="0" destOrd="0" presId="urn:microsoft.com/office/officeart/2008/layout/LinedList"/>
    <dgm:cxn modelId="{05F7CC4A-6D72-4249-ACD6-2150B45707FC}" type="presParOf" srcId="{773E93CC-435A-D040-BC27-52F0494A3EB9}" destId="{7AFA568B-4A80-A245-AF23-B799320CA747}" srcOrd="1" destOrd="0" presId="urn:microsoft.com/office/officeart/2008/layout/LinedList"/>
    <dgm:cxn modelId="{CCFDD49B-9FBD-1C49-8F0E-BBED46FE6112}" type="presParOf" srcId="{8733B1CD-EFE2-8E40-99FB-3CB776F9E52F}" destId="{BDE8F139-F739-BC4C-9DF6-A61251D4FA73}" srcOrd="4" destOrd="0" presId="urn:microsoft.com/office/officeart/2008/layout/LinedList"/>
    <dgm:cxn modelId="{B1DF33B2-DAC2-9B41-814B-FAB7E479C177}" type="presParOf" srcId="{8733B1CD-EFE2-8E40-99FB-3CB776F9E52F}" destId="{8CDC54E4-E4BD-EF41-8E2E-F401FDC5F9F5}" srcOrd="5" destOrd="0" presId="urn:microsoft.com/office/officeart/2008/layout/LinedList"/>
    <dgm:cxn modelId="{7604B58A-5BB3-CB41-8977-8316B3F57749}" type="presParOf" srcId="{8CDC54E4-E4BD-EF41-8E2E-F401FDC5F9F5}" destId="{03425C03-93E3-6E44-BF91-736400B9FE82}" srcOrd="0" destOrd="0" presId="urn:microsoft.com/office/officeart/2008/layout/LinedList"/>
    <dgm:cxn modelId="{A9C800B0-6705-854A-AE1A-FB22865D8396}" type="presParOf" srcId="{8CDC54E4-E4BD-EF41-8E2E-F401FDC5F9F5}" destId="{780B9435-B4F6-5446-AD16-FE419826A330}"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3E5AE38-69FF-0A40-BB50-4C65829C757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CDEF8A1-AB88-DD41-ABF2-869302BCB343}">
      <dgm:prSet/>
      <dgm:spPr/>
      <dgm:t>
        <a:bodyPr/>
        <a:lstStyle/>
        <a:p>
          <a:pPr algn="ctr"/>
          <a:r>
            <a:rPr lang="en-US"/>
            <a:t>PCA Output</a:t>
          </a:r>
        </a:p>
      </dgm:t>
    </dgm:pt>
    <dgm:pt modelId="{E5F7057B-DC1C-4448-8AE1-F54B0BCACCDE}" type="parTrans" cxnId="{3A177763-7A78-7B49-A0DD-622A1DF1170F}">
      <dgm:prSet/>
      <dgm:spPr/>
      <dgm:t>
        <a:bodyPr/>
        <a:lstStyle/>
        <a:p>
          <a:endParaRPr lang="en-US"/>
        </a:p>
      </dgm:t>
    </dgm:pt>
    <dgm:pt modelId="{01D14CF7-2FAE-974C-BC22-8BB20A15F8AD}" type="sibTrans" cxnId="{3A177763-7A78-7B49-A0DD-622A1DF1170F}">
      <dgm:prSet/>
      <dgm:spPr/>
      <dgm:t>
        <a:bodyPr/>
        <a:lstStyle/>
        <a:p>
          <a:endParaRPr lang="en-US"/>
        </a:p>
      </dgm:t>
    </dgm:pt>
    <dgm:pt modelId="{03B5447F-7043-124B-BE52-3F0D17248BC2}" type="pres">
      <dgm:prSet presAssocID="{A3E5AE38-69FF-0A40-BB50-4C65829C757B}" presName="linear" presStyleCnt="0">
        <dgm:presLayoutVars>
          <dgm:animLvl val="lvl"/>
          <dgm:resizeHandles val="exact"/>
        </dgm:presLayoutVars>
      </dgm:prSet>
      <dgm:spPr/>
    </dgm:pt>
    <dgm:pt modelId="{CB701C6A-6980-4D48-9D48-070BC9EE9781}" type="pres">
      <dgm:prSet presAssocID="{0CDEF8A1-AB88-DD41-ABF2-869302BCB343}" presName="parentText" presStyleLbl="node1" presStyleIdx="0" presStyleCnt="1">
        <dgm:presLayoutVars>
          <dgm:chMax val="0"/>
          <dgm:bulletEnabled val="1"/>
        </dgm:presLayoutVars>
      </dgm:prSet>
      <dgm:spPr/>
    </dgm:pt>
  </dgm:ptLst>
  <dgm:cxnLst>
    <dgm:cxn modelId="{F24C6602-FF8A-2C4C-8E8D-A05D32990D62}" type="presOf" srcId="{0CDEF8A1-AB88-DD41-ABF2-869302BCB343}" destId="{CB701C6A-6980-4D48-9D48-070BC9EE9781}" srcOrd="0" destOrd="0" presId="urn:microsoft.com/office/officeart/2005/8/layout/vList2"/>
    <dgm:cxn modelId="{3A177763-7A78-7B49-A0DD-622A1DF1170F}" srcId="{A3E5AE38-69FF-0A40-BB50-4C65829C757B}" destId="{0CDEF8A1-AB88-DD41-ABF2-869302BCB343}" srcOrd="0" destOrd="0" parTransId="{E5F7057B-DC1C-4448-8AE1-F54B0BCACCDE}" sibTransId="{01D14CF7-2FAE-974C-BC22-8BB20A15F8AD}"/>
    <dgm:cxn modelId="{1356AB99-AF87-934B-8EA2-2A849395A5EB}" type="presOf" srcId="{A3E5AE38-69FF-0A40-BB50-4C65829C757B}" destId="{03B5447F-7043-124B-BE52-3F0D17248BC2}" srcOrd="0" destOrd="0" presId="urn:microsoft.com/office/officeart/2005/8/layout/vList2"/>
    <dgm:cxn modelId="{09E1E11A-1283-5E49-AD4B-EAF44ED8DEE8}" type="presParOf" srcId="{03B5447F-7043-124B-BE52-3F0D17248BC2}" destId="{CB701C6A-6980-4D48-9D48-070BC9EE978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F9C8D16-6AA3-E54F-AC93-6B9F84C994F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42B5562-5AC8-9E42-81BD-760D93B896E7}">
      <dgm:prSet/>
      <dgm:spPr/>
      <dgm:t>
        <a:bodyPr/>
        <a:lstStyle/>
        <a:p>
          <a:pPr algn="ctr"/>
          <a:r>
            <a:rPr lang="en-US" dirty="0"/>
            <a:t>PCA Interpretation</a:t>
          </a:r>
        </a:p>
      </dgm:t>
    </dgm:pt>
    <dgm:pt modelId="{15421A49-C949-4B40-9A0F-C77A509E7EDD}" type="parTrans" cxnId="{DE874BC7-A85D-784D-836C-9FD733C1CC5D}">
      <dgm:prSet/>
      <dgm:spPr/>
      <dgm:t>
        <a:bodyPr/>
        <a:lstStyle/>
        <a:p>
          <a:pPr algn="ctr"/>
          <a:endParaRPr lang="en-US"/>
        </a:p>
      </dgm:t>
    </dgm:pt>
    <dgm:pt modelId="{802D9412-3B0F-D04E-8B88-405C318CDFAB}" type="sibTrans" cxnId="{DE874BC7-A85D-784D-836C-9FD733C1CC5D}">
      <dgm:prSet/>
      <dgm:spPr/>
      <dgm:t>
        <a:bodyPr/>
        <a:lstStyle/>
        <a:p>
          <a:pPr algn="ctr"/>
          <a:endParaRPr lang="en-US"/>
        </a:p>
      </dgm:t>
    </dgm:pt>
    <dgm:pt modelId="{7F7B9643-C4B4-C046-A18E-053FA6E916E5}" type="pres">
      <dgm:prSet presAssocID="{EF9C8D16-6AA3-E54F-AC93-6B9F84C994FC}" presName="linear" presStyleCnt="0">
        <dgm:presLayoutVars>
          <dgm:animLvl val="lvl"/>
          <dgm:resizeHandles val="exact"/>
        </dgm:presLayoutVars>
      </dgm:prSet>
      <dgm:spPr/>
    </dgm:pt>
    <dgm:pt modelId="{D5506217-C31A-614D-9D39-0ADFA3E8AB7D}" type="pres">
      <dgm:prSet presAssocID="{542B5562-5AC8-9E42-81BD-760D93B896E7}" presName="parentText" presStyleLbl="node1" presStyleIdx="0" presStyleCnt="1">
        <dgm:presLayoutVars>
          <dgm:chMax val="0"/>
          <dgm:bulletEnabled val="1"/>
        </dgm:presLayoutVars>
      </dgm:prSet>
      <dgm:spPr/>
    </dgm:pt>
  </dgm:ptLst>
  <dgm:cxnLst>
    <dgm:cxn modelId="{564CAD22-89F3-494C-B674-C5F8D624E030}" type="presOf" srcId="{542B5562-5AC8-9E42-81BD-760D93B896E7}" destId="{D5506217-C31A-614D-9D39-0ADFA3E8AB7D}" srcOrd="0" destOrd="0" presId="urn:microsoft.com/office/officeart/2005/8/layout/vList2"/>
    <dgm:cxn modelId="{3DABBBB9-E075-0847-AD6C-2486E6E6E869}" type="presOf" srcId="{EF9C8D16-6AA3-E54F-AC93-6B9F84C994FC}" destId="{7F7B9643-C4B4-C046-A18E-053FA6E916E5}" srcOrd="0" destOrd="0" presId="urn:microsoft.com/office/officeart/2005/8/layout/vList2"/>
    <dgm:cxn modelId="{DE874BC7-A85D-784D-836C-9FD733C1CC5D}" srcId="{EF9C8D16-6AA3-E54F-AC93-6B9F84C994FC}" destId="{542B5562-5AC8-9E42-81BD-760D93B896E7}" srcOrd="0" destOrd="0" parTransId="{15421A49-C949-4B40-9A0F-C77A509E7EDD}" sibTransId="{802D9412-3B0F-D04E-8B88-405C318CDFAB}"/>
    <dgm:cxn modelId="{82D5CD0D-B4DE-E64E-9807-5F39D5FB2CC5}" type="presParOf" srcId="{7F7B9643-C4B4-C046-A18E-053FA6E916E5}" destId="{D5506217-C31A-614D-9D39-0ADFA3E8AB7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3192FA-C318-F041-AA1F-601BF0A2F65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AE7A890B-5FF6-B74F-BE1A-E8E0AFE06609}">
      <dgm:prSet/>
      <dgm:spPr/>
      <dgm:t>
        <a:bodyPr/>
        <a:lstStyle/>
        <a:p>
          <a:r>
            <a:rPr lang="en-US"/>
            <a:t>PC1 places approximately equal weight on Assault, Murder, and Rape, with much less weight on UrbanPop. (Measure of serious crime)</a:t>
          </a:r>
        </a:p>
      </dgm:t>
    </dgm:pt>
    <dgm:pt modelId="{0BE643CC-47F9-3240-B1F9-DA635325BCA1}" type="parTrans" cxnId="{1CDB4E2F-C57B-AE40-B29D-78C8F022D8B9}">
      <dgm:prSet/>
      <dgm:spPr/>
      <dgm:t>
        <a:bodyPr/>
        <a:lstStyle/>
        <a:p>
          <a:endParaRPr lang="en-US"/>
        </a:p>
      </dgm:t>
    </dgm:pt>
    <dgm:pt modelId="{CFF7ACEB-8D05-8844-B7A8-29E1DDA3A304}" type="sibTrans" cxnId="{1CDB4E2F-C57B-AE40-B29D-78C8F022D8B9}">
      <dgm:prSet/>
      <dgm:spPr/>
      <dgm:t>
        <a:bodyPr/>
        <a:lstStyle/>
        <a:p>
          <a:endParaRPr lang="en-US"/>
        </a:p>
      </dgm:t>
    </dgm:pt>
    <dgm:pt modelId="{B8341E25-3150-1246-AAC1-A516ECB0390C}">
      <dgm:prSet/>
      <dgm:spPr/>
      <dgm:t>
        <a:bodyPr/>
        <a:lstStyle/>
        <a:p>
          <a:r>
            <a:rPr lang="en-US" dirty="0"/>
            <a:t>PC2 places most of its weight on </a:t>
          </a:r>
          <a:r>
            <a:rPr lang="en-US" dirty="0" err="1"/>
            <a:t>UrbanPop</a:t>
          </a:r>
          <a:r>
            <a:rPr lang="en-US" dirty="0"/>
            <a:t> and much less weight on the other three features. (Level of urbanization of the state)</a:t>
          </a:r>
        </a:p>
      </dgm:t>
    </dgm:pt>
    <dgm:pt modelId="{2C54BA60-F7C8-5C47-A6AD-3DC1E90503A9}" type="parTrans" cxnId="{4FCE414C-5577-B041-93B4-153F3ED09A9F}">
      <dgm:prSet/>
      <dgm:spPr/>
      <dgm:t>
        <a:bodyPr/>
        <a:lstStyle/>
        <a:p>
          <a:endParaRPr lang="en-US"/>
        </a:p>
      </dgm:t>
    </dgm:pt>
    <dgm:pt modelId="{87BB63C2-8595-774C-861A-7DC551BE0AC0}" type="sibTrans" cxnId="{4FCE414C-5577-B041-93B4-153F3ED09A9F}">
      <dgm:prSet/>
      <dgm:spPr/>
      <dgm:t>
        <a:bodyPr/>
        <a:lstStyle/>
        <a:p>
          <a:endParaRPr lang="en-US"/>
        </a:p>
      </dgm:t>
    </dgm:pt>
    <dgm:pt modelId="{8DE6B0E6-39B9-474A-8A56-243294DA5DF5}" type="pres">
      <dgm:prSet presAssocID="{A23192FA-C318-F041-AA1F-601BF0A2F655}" presName="linear" presStyleCnt="0">
        <dgm:presLayoutVars>
          <dgm:animLvl val="lvl"/>
          <dgm:resizeHandles val="exact"/>
        </dgm:presLayoutVars>
      </dgm:prSet>
      <dgm:spPr/>
    </dgm:pt>
    <dgm:pt modelId="{74BC14A0-73B1-8C4D-8768-3B2525BD1C6D}" type="pres">
      <dgm:prSet presAssocID="{AE7A890B-5FF6-B74F-BE1A-E8E0AFE06609}" presName="parentText" presStyleLbl="node1" presStyleIdx="0" presStyleCnt="2">
        <dgm:presLayoutVars>
          <dgm:chMax val="0"/>
          <dgm:bulletEnabled val="1"/>
        </dgm:presLayoutVars>
      </dgm:prSet>
      <dgm:spPr/>
    </dgm:pt>
    <dgm:pt modelId="{133BB55B-C7F0-4E46-8E3D-99EB471ED44C}" type="pres">
      <dgm:prSet presAssocID="{CFF7ACEB-8D05-8844-B7A8-29E1DDA3A304}" presName="spacer" presStyleCnt="0"/>
      <dgm:spPr/>
    </dgm:pt>
    <dgm:pt modelId="{62319CC7-B8E8-ED48-96D0-EC420AEB5CB9}" type="pres">
      <dgm:prSet presAssocID="{B8341E25-3150-1246-AAC1-A516ECB0390C}" presName="parentText" presStyleLbl="node1" presStyleIdx="1" presStyleCnt="2">
        <dgm:presLayoutVars>
          <dgm:chMax val="0"/>
          <dgm:bulletEnabled val="1"/>
        </dgm:presLayoutVars>
      </dgm:prSet>
      <dgm:spPr/>
    </dgm:pt>
  </dgm:ptLst>
  <dgm:cxnLst>
    <dgm:cxn modelId="{1CDB4E2F-C57B-AE40-B29D-78C8F022D8B9}" srcId="{A23192FA-C318-F041-AA1F-601BF0A2F655}" destId="{AE7A890B-5FF6-B74F-BE1A-E8E0AFE06609}" srcOrd="0" destOrd="0" parTransId="{0BE643CC-47F9-3240-B1F9-DA635325BCA1}" sibTransId="{CFF7ACEB-8D05-8844-B7A8-29E1DDA3A304}"/>
    <dgm:cxn modelId="{B5DB7941-D43F-E24E-A61E-E9BF125BE249}" type="presOf" srcId="{AE7A890B-5FF6-B74F-BE1A-E8E0AFE06609}" destId="{74BC14A0-73B1-8C4D-8768-3B2525BD1C6D}" srcOrd="0" destOrd="0" presId="urn:microsoft.com/office/officeart/2005/8/layout/vList2"/>
    <dgm:cxn modelId="{4FCE414C-5577-B041-93B4-153F3ED09A9F}" srcId="{A23192FA-C318-F041-AA1F-601BF0A2F655}" destId="{B8341E25-3150-1246-AAC1-A516ECB0390C}" srcOrd="1" destOrd="0" parTransId="{2C54BA60-F7C8-5C47-A6AD-3DC1E90503A9}" sibTransId="{87BB63C2-8595-774C-861A-7DC551BE0AC0}"/>
    <dgm:cxn modelId="{99B67F67-706A-7944-B90E-ACA1144A9C46}" type="presOf" srcId="{A23192FA-C318-F041-AA1F-601BF0A2F655}" destId="{8DE6B0E6-39B9-474A-8A56-243294DA5DF5}" srcOrd="0" destOrd="0" presId="urn:microsoft.com/office/officeart/2005/8/layout/vList2"/>
    <dgm:cxn modelId="{F21454B9-78A4-7E48-9E07-BEDB38DE78CF}" type="presOf" srcId="{B8341E25-3150-1246-AAC1-A516ECB0390C}" destId="{62319CC7-B8E8-ED48-96D0-EC420AEB5CB9}" srcOrd="0" destOrd="0" presId="urn:microsoft.com/office/officeart/2005/8/layout/vList2"/>
    <dgm:cxn modelId="{5684AB7E-BE98-464C-9A17-0CF72C3D01B4}" type="presParOf" srcId="{8DE6B0E6-39B9-474A-8A56-243294DA5DF5}" destId="{74BC14A0-73B1-8C4D-8768-3B2525BD1C6D}" srcOrd="0" destOrd="0" presId="urn:microsoft.com/office/officeart/2005/8/layout/vList2"/>
    <dgm:cxn modelId="{7F3FADAB-CD13-E940-8061-695B750D18CC}" type="presParOf" srcId="{8DE6B0E6-39B9-474A-8A56-243294DA5DF5}" destId="{133BB55B-C7F0-4E46-8E3D-99EB471ED44C}" srcOrd="1" destOrd="0" presId="urn:microsoft.com/office/officeart/2005/8/layout/vList2"/>
    <dgm:cxn modelId="{A283069B-D3C5-5848-8B11-BD5BD79FC889}" type="presParOf" srcId="{8DE6B0E6-39B9-474A-8A56-243294DA5DF5}" destId="{62319CC7-B8E8-ED48-96D0-EC420AEB5CB9}"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13CDBDA-90B9-AA4A-ADD3-5EE98F62F79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E30A89-E914-9542-BC6F-577129F99F24}">
      <dgm:prSet/>
      <dgm:spPr/>
      <dgm:t>
        <a:bodyPr/>
        <a:lstStyle/>
        <a:p>
          <a:r>
            <a:rPr lang="en-US"/>
            <a:t>What can we learn from this analysis? </a:t>
          </a:r>
        </a:p>
      </dgm:t>
    </dgm:pt>
    <dgm:pt modelId="{D80FF831-983A-B748-9838-18CA7858FB8B}" type="parTrans" cxnId="{0B56B64B-8CE7-204E-BC69-C96DF9805F7C}">
      <dgm:prSet/>
      <dgm:spPr/>
      <dgm:t>
        <a:bodyPr/>
        <a:lstStyle/>
        <a:p>
          <a:endParaRPr lang="en-US"/>
        </a:p>
      </dgm:t>
    </dgm:pt>
    <dgm:pt modelId="{98DBFED5-F8EA-FC42-AFEF-A920DC82F29A}" type="sibTrans" cxnId="{0B56B64B-8CE7-204E-BC69-C96DF9805F7C}">
      <dgm:prSet/>
      <dgm:spPr/>
      <dgm:t>
        <a:bodyPr/>
        <a:lstStyle/>
        <a:p>
          <a:endParaRPr lang="en-US"/>
        </a:p>
      </dgm:t>
    </dgm:pt>
    <dgm:pt modelId="{8BF2B9E8-B648-A74E-A91D-C2ADDBDDF32F}" type="pres">
      <dgm:prSet presAssocID="{013CDBDA-90B9-AA4A-ADD3-5EE98F62F794}" presName="linear" presStyleCnt="0">
        <dgm:presLayoutVars>
          <dgm:animLvl val="lvl"/>
          <dgm:resizeHandles val="exact"/>
        </dgm:presLayoutVars>
      </dgm:prSet>
      <dgm:spPr/>
    </dgm:pt>
    <dgm:pt modelId="{A9051043-B81C-454B-B77B-EB26BB46BFFD}" type="pres">
      <dgm:prSet presAssocID="{43E30A89-E914-9542-BC6F-577129F99F24}" presName="parentText" presStyleLbl="node1" presStyleIdx="0" presStyleCnt="1">
        <dgm:presLayoutVars>
          <dgm:chMax val="0"/>
          <dgm:bulletEnabled val="1"/>
        </dgm:presLayoutVars>
      </dgm:prSet>
      <dgm:spPr/>
    </dgm:pt>
  </dgm:ptLst>
  <dgm:cxnLst>
    <dgm:cxn modelId="{0B56B64B-8CE7-204E-BC69-C96DF9805F7C}" srcId="{013CDBDA-90B9-AA4A-ADD3-5EE98F62F794}" destId="{43E30A89-E914-9542-BC6F-577129F99F24}" srcOrd="0" destOrd="0" parTransId="{D80FF831-983A-B748-9838-18CA7858FB8B}" sibTransId="{98DBFED5-F8EA-FC42-AFEF-A920DC82F29A}"/>
    <dgm:cxn modelId="{125BECB3-7A34-AF43-AC05-F88D32F1D555}" type="presOf" srcId="{013CDBDA-90B9-AA4A-ADD3-5EE98F62F794}" destId="{8BF2B9E8-B648-A74E-A91D-C2ADDBDDF32F}" srcOrd="0" destOrd="0" presId="urn:microsoft.com/office/officeart/2005/8/layout/vList2"/>
    <dgm:cxn modelId="{A53E72F0-2F06-8243-8D1C-1C13B37033B2}" type="presOf" srcId="{43E30A89-E914-9542-BC6F-577129F99F24}" destId="{A9051043-B81C-454B-B77B-EB26BB46BFFD}" srcOrd="0" destOrd="0" presId="urn:microsoft.com/office/officeart/2005/8/layout/vList2"/>
    <dgm:cxn modelId="{D8561C2F-29CB-D543-8C51-315E75B77037}" type="presParOf" srcId="{8BF2B9E8-B648-A74E-A91D-C2ADDBDDF32F}" destId="{A9051043-B81C-454B-B77B-EB26BB46BF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7A2591F-0C15-AE41-A092-58AFA41693A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5B6D607-5C44-DB47-B49F-9AEDA1C2CB3A}">
      <dgm:prSet/>
      <dgm:spPr/>
      <dgm:t>
        <a:bodyPr/>
        <a:lstStyle/>
        <a:p>
          <a:r>
            <a:rPr lang="en-US" b="1" dirty="0"/>
            <a:t>The crime-related variables (Murder, Assault, and Rape) are close to each other. </a:t>
          </a:r>
        </a:p>
      </dgm:t>
    </dgm:pt>
    <dgm:pt modelId="{C94D7740-DCD2-1C46-AEDC-0C9232874347}" type="parTrans" cxnId="{1B86745C-8964-0D42-9FB7-049D731CC07C}">
      <dgm:prSet/>
      <dgm:spPr/>
      <dgm:t>
        <a:bodyPr/>
        <a:lstStyle/>
        <a:p>
          <a:endParaRPr lang="en-US"/>
        </a:p>
      </dgm:t>
    </dgm:pt>
    <dgm:pt modelId="{458DFE74-5B3D-C649-B11E-669418F4A6E7}" type="sibTrans" cxnId="{1B86745C-8964-0D42-9FB7-049D731CC07C}">
      <dgm:prSet/>
      <dgm:spPr/>
      <dgm:t>
        <a:bodyPr/>
        <a:lstStyle/>
        <a:p>
          <a:endParaRPr lang="en-US"/>
        </a:p>
      </dgm:t>
    </dgm:pt>
    <dgm:pt modelId="{8028D22B-8080-A843-A0A3-9FD07648BE68}">
      <dgm:prSet/>
      <dgm:spPr/>
      <dgm:t>
        <a:bodyPr/>
        <a:lstStyle/>
        <a:p>
          <a:r>
            <a:rPr lang="en-US" dirty="0"/>
            <a:t>The Urban Population variable is far from the other three. </a:t>
          </a:r>
        </a:p>
      </dgm:t>
    </dgm:pt>
    <dgm:pt modelId="{13A85C35-2CA8-2E4F-8894-66FE3FC7407D}" type="parTrans" cxnId="{D30B92D1-4B56-1841-9266-C4D57BBDD25A}">
      <dgm:prSet/>
      <dgm:spPr/>
      <dgm:t>
        <a:bodyPr/>
        <a:lstStyle/>
        <a:p>
          <a:endParaRPr lang="en-US"/>
        </a:p>
      </dgm:t>
    </dgm:pt>
    <dgm:pt modelId="{6E1AB364-C9AC-2542-AD60-11D136DDA331}" type="sibTrans" cxnId="{D30B92D1-4B56-1841-9266-C4D57BBDD25A}">
      <dgm:prSet/>
      <dgm:spPr/>
      <dgm:t>
        <a:bodyPr/>
        <a:lstStyle/>
        <a:p>
          <a:endParaRPr lang="en-US"/>
        </a:p>
      </dgm:t>
    </dgm:pt>
    <dgm:pt modelId="{81C18D75-ADE8-6D42-AFD3-52A6D68A9543}">
      <dgm:prSet/>
      <dgm:spPr/>
      <dgm:t>
        <a:bodyPr/>
        <a:lstStyle/>
        <a:p>
          <a:r>
            <a:rPr lang="en-US" dirty="0"/>
            <a:t>The crime-related variables are correlated with each other. </a:t>
          </a:r>
        </a:p>
      </dgm:t>
    </dgm:pt>
    <dgm:pt modelId="{CBCFD96D-4F27-A74C-BD83-EE35508950B1}" type="parTrans" cxnId="{D91F92D2-0843-7A46-A0CC-B4E0A064A86B}">
      <dgm:prSet/>
      <dgm:spPr/>
      <dgm:t>
        <a:bodyPr/>
        <a:lstStyle/>
        <a:p>
          <a:endParaRPr lang="en-US"/>
        </a:p>
      </dgm:t>
    </dgm:pt>
    <dgm:pt modelId="{3753D305-DCD9-DD42-B336-B5D38C9080B3}" type="sibTrans" cxnId="{D91F92D2-0843-7A46-A0CC-B4E0A064A86B}">
      <dgm:prSet/>
      <dgm:spPr/>
      <dgm:t>
        <a:bodyPr/>
        <a:lstStyle/>
        <a:p>
          <a:endParaRPr lang="en-US"/>
        </a:p>
      </dgm:t>
    </dgm:pt>
    <dgm:pt modelId="{8FDCE584-C964-E340-99D4-B3912C9C1FE5}">
      <dgm:prSet/>
      <dgm:spPr/>
      <dgm:t>
        <a:bodyPr/>
        <a:lstStyle/>
        <a:p>
          <a:r>
            <a:rPr lang="en-US" b="1" dirty="0"/>
            <a:t>States with high murder rates tend to have high assault and rape rates</a:t>
          </a:r>
          <a:r>
            <a:rPr lang="en-US" dirty="0"/>
            <a:t>—and that the </a:t>
          </a:r>
          <a:r>
            <a:rPr lang="en-US" dirty="0" err="1"/>
            <a:t>UrbanPop</a:t>
          </a:r>
          <a:r>
            <a:rPr lang="en-US" dirty="0"/>
            <a:t> variable is less correlated with the other three.</a:t>
          </a:r>
        </a:p>
      </dgm:t>
    </dgm:pt>
    <dgm:pt modelId="{76A9F558-052D-784B-8B4F-B3E0131B04CC}" type="parTrans" cxnId="{5B526BEA-3130-3E41-8BE1-1E9BB72E9C44}">
      <dgm:prSet/>
      <dgm:spPr/>
      <dgm:t>
        <a:bodyPr/>
        <a:lstStyle/>
        <a:p>
          <a:endParaRPr lang="en-US"/>
        </a:p>
      </dgm:t>
    </dgm:pt>
    <dgm:pt modelId="{748CF5DD-45B2-AF4C-B592-AFB3D518B032}" type="sibTrans" cxnId="{5B526BEA-3130-3E41-8BE1-1E9BB72E9C44}">
      <dgm:prSet/>
      <dgm:spPr/>
      <dgm:t>
        <a:bodyPr/>
        <a:lstStyle/>
        <a:p>
          <a:endParaRPr lang="en-US"/>
        </a:p>
      </dgm:t>
    </dgm:pt>
    <dgm:pt modelId="{CC15C95A-B3AF-2345-AC65-5CA2834E213D}" type="pres">
      <dgm:prSet presAssocID="{77A2591F-0C15-AE41-A092-58AFA41693AF}" presName="vert0" presStyleCnt="0">
        <dgm:presLayoutVars>
          <dgm:dir/>
          <dgm:animOne val="branch"/>
          <dgm:animLvl val="lvl"/>
        </dgm:presLayoutVars>
      </dgm:prSet>
      <dgm:spPr/>
    </dgm:pt>
    <dgm:pt modelId="{6CC3521A-9C42-0D4C-80AD-092F829D25E3}" type="pres">
      <dgm:prSet presAssocID="{F5B6D607-5C44-DB47-B49F-9AEDA1C2CB3A}" presName="thickLine" presStyleLbl="alignNode1" presStyleIdx="0" presStyleCnt="4"/>
      <dgm:spPr/>
    </dgm:pt>
    <dgm:pt modelId="{43113ACA-636B-5A40-9CB1-5707EE01CB28}" type="pres">
      <dgm:prSet presAssocID="{F5B6D607-5C44-DB47-B49F-9AEDA1C2CB3A}" presName="horz1" presStyleCnt="0"/>
      <dgm:spPr/>
    </dgm:pt>
    <dgm:pt modelId="{F33A7912-38CA-904B-8FFD-C3B34D0FEFDF}" type="pres">
      <dgm:prSet presAssocID="{F5B6D607-5C44-DB47-B49F-9AEDA1C2CB3A}" presName="tx1" presStyleLbl="revTx" presStyleIdx="0" presStyleCnt="4"/>
      <dgm:spPr/>
    </dgm:pt>
    <dgm:pt modelId="{183123E4-C190-F244-B8D2-AAA261A0AD0A}" type="pres">
      <dgm:prSet presAssocID="{F5B6D607-5C44-DB47-B49F-9AEDA1C2CB3A}" presName="vert1" presStyleCnt="0"/>
      <dgm:spPr/>
    </dgm:pt>
    <dgm:pt modelId="{D3EB72CD-E90E-BE44-99B9-488C65776BF1}" type="pres">
      <dgm:prSet presAssocID="{8028D22B-8080-A843-A0A3-9FD07648BE68}" presName="thickLine" presStyleLbl="alignNode1" presStyleIdx="1" presStyleCnt="4"/>
      <dgm:spPr/>
    </dgm:pt>
    <dgm:pt modelId="{938B2054-D4CA-E247-93E8-3AE5F9765E1F}" type="pres">
      <dgm:prSet presAssocID="{8028D22B-8080-A843-A0A3-9FD07648BE68}" presName="horz1" presStyleCnt="0"/>
      <dgm:spPr/>
    </dgm:pt>
    <dgm:pt modelId="{E954DAD0-244A-D341-9001-0E2B41AF3602}" type="pres">
      <dgm:prSet presAssocID="{8028D22B-8080-A843-A0A3-9FD07648BE68}" presName="tx1" presStyleLbl="revTx" presStyleIdx="1" presStyleCnt="4"/>
      <dgm:spPr/>
    </dgm:pt>
    <dgm:pt modelId="{E45A41EF-44D0-AB41-BBB4-575F9687820A}" type="pres">
      <dgm:prSet presAssocID="{8028D22B-8080-A843-A0A3-9FD07648BE68}" presName="vert1" presStyleCnt="0"/>
      <dgm:spPr/>
    </dgm:pt>
    <dgm:pt modelId="{08F849F4-52FF-2544-9BFD-E04D1AD44A84}" type="pres">
      <dgm:prSet presAssocID="{81C18D75-ADE8-6D42-AFD3-52A6D68A9543}" presName="thickLine" presStyleLbl="alignNode1" presStyleIdx="2" presStyleCnt="4"/>
      <dgm:spPr/>
    </dgm:pt>
    <dgm:pt modelId="{33A6D784-F997-A744-A040-1D895A510D41}" type="pres">
      <dgm:prSet presAssocID="{81C18D75-ADE8-6D42-AFD3-52A6D68A9543}" presName="horz1" presStyleCnt="0"/>
      <dgm:spPr/>
    </dgm:pt>
    <dgm:pt modelId="{33430367-C10A-F74E-ADC5-F5F1227934EC}" type="pres">
      <dgm:prSet presAssocID="{81C18D75-ADE8-6D42-AFD3-52A6D68A9543}" presName="tx1" presStyleLbl="revTx" presStyleIdx="2" presStyleCnt="4"/>
      <dgm:spPr/>
    </dgm:pt>
    <dgm:pt modelId="{6D541C6B-F3A1-5449-872B-33CE640B5331}" type="pres">
      <dgm:prSet presAssocID="{81C18D75-ADE8-6D42-AFD3-52A6D68A9543}" presName="vert1" presStyleCnt="0"/>
      <dgm:spPr/>
    </dgm:pt>
    <dgm:pt modelId="{1E5FD11A-C14F-0343-8DC8-2C4DE1C8EB0E}" type="pres">
      <dgm:prSet presAssocID="{8FDCE584-C964-E340-99D4-B3912C9C1FE5}" presName="thickLine" presStyleLbl="alignNode1" presStyleIdx="3" presStyleCnt="4"/>
      <dgm:spPr/>
    </dgm:pt>
    <dgm:pt modelId="{8F4CAF3F-3BC2-3548-980F-1C64AC65BE50}" type="pres">
      <dgm:prSet presAssocID="{8FDCE584-C964-E340-99D4-B3912C9C1FE5}" presName="horz1" presStyleCnt="0"/>
      <dgm:spPr/>
    </dgm:pt>
    <dgm:pt modelId="{F867A727-BA5B-9248-BEA9-2A72068DC06B}" type="pres">
      <dgm:prSet presAssocID="{8FDCE584-C964-E340-99D4-B3912C9C1FE5}" presName="tx1" presStyleLbl="revTx" presStyleIdx="3" presStyleCnt="4"/>
      <dgm:spPr/>
    </dgm:pt>
    <dgm:pt modelId="{A6693140-9DD7-E94F-895E-CD8DD892FE31}" type="pres">
      <dgm:prSet presAssocID="{8FDCE584-C964-E340-99D4-B3912C9C1FE5}" presName="vert1" presStyleCnt="0"/>
      <dgm:spPr/>
    </dgm:pt>
  </dgm:ptLst>
  <dgm:cxnLst>
    <dgm:cxn modelId="{D64E4302-58C5-8942-92EF-49476D7808B5}" type="presOf" srcId="{77A2591F-0C15-AE41-A092-58AFA41693AF}" destId="{CC15C95A-B3AF-2345-AC65-5CA2834E213D}" srcOrd="0" destOrd="0" presId="urn:microsoft.com/office/officeart/2008/layout/LinedList"/>
    <dgm:cxn modelId="{1B86745C-8964-0D42-9FB7-049D731CC07C}" srcId="{77A2591F-0C15-AE41-A092-58AFA41693AF}" destId="{F5B6D607-5C44-DB47-B49F-9AEDA1C2CB3A}" srcOrd="0" destOrd="0" parTransId="{C94D7740-DCD2-1C46-AEDC-0C9232874347}" sibTransId="{458DFE74-5B3D-C649-B11E-669418F4A6E7}"/>
    <dgm:cxn modelId="{6061C360-3797-8F41-9691-122C49229C4C}" type="presOf" srcId="{F5B6D607-5C44-DB47-B49F-9AEDA1C2CB3A}" destId="{F33A7912-38CA-904B-8FFD-C3B34D0FEFDF}" srcOrd="0" destOrd="0" presId="urn:microsoft.com/office/officeart/2008/layout/LinedList"/>
    <dgm:cxn modelId="{C08F9C9B-E860-4445-A7A6-1C1329904DBD}" type="presOf" srcId="{81C18D75-ADE8-6D42-AFD3-52A6D68A9543}" destId="{33430367-C10A-F74E-ADC5-F5F1227934EC}" srcOrd="0" destOrd="0" presId="urn:microsoft.com/office/officeart/2008/layout/LinedList"/>
    <dgm:cxn modelId="{B240B1B3-1D6B-CC4D-8692-D1D3BDE1C367}" type="presOf" srcId="{8FDCE584-C964-E340-99D4-B3912C9C1FE5}" destId="{F867A727-BA5B-9248-BEA9-2A72068DC06B}" srcOrd="0" destOrd="0" presId="urn:microsoft.com/office/officeart/2008/layout/LinedList"/>
    <dgm:cxn modelId="{B43ACBC8-527F-C244-9D61-18DC3C4CA046}" type="presOf" srcId="{8028D22B-8080-A843-A0A3-9FD07648BE68}" destId="{E954DAD0-244A-D341-9001-0E2B41AF3602}" srcOrd="0" destOrd="0" presId="urn:microsoft.com/office/officeart/2008/layout/LinedList"/>
    <dgm:cxn modelId="{D30B92D1-4B56-1841-9266-C4D57BBDD25A}" srcId="{77A2591F-0C15-AE41-A092-58AFA41693AF}" destId="{8028D22B-8080-A843-A0A3-9FD07648BE68}" srcOrd="1" destOrd="0" parTransId="{13A85C35-2CA8-2E4F-8894-66FE3FC7407D}" sibTransId="{6E1AB364-C9AC-2542-AD60-11D136DDA331}"/>
    <dgm:cxn modelId="{D91F92D2-0843-7A46-A0CC-B4E0A064A86B}" srcId="{77A2591F-0C15-AE41-A092-58AFA41693AF}" destId="{81C18D75-ADE8-6D42-AFD3-52A6D68A9543}" srcOrd="2" destOrd="0" parTransId="{CBCFD96D-4F27-A74C-BD83-EE35508950B1}" sibTransId="{3753D305-DCD9-DD42-B336-B5D38C9080B3}"/>
    <dgm:cxn modelId="{5B526BEA-3130-3E41-8BE1-1E9BB72E9C44}" srcId="{77A2591F-0C15-AE41-A092-58AFA41693AF}" destId="{8FDCE584-C964-E340-99D4-B3912C9C1FE5}" srcOrd="3" destOrd="0" parTransId="{76A9F558-052D-784B-8B4F-B3E0131B04CC}" sibTransId="{748CF5DD-45B2-AF4C-B592-AFB3D518B032}"/>
    <dgm:cxn modelId="{89528133-010A-7C48-8277-CF9184457D9E}" type="presParOf" srcId="{CC15C95A-B3AF-2345-AC65-5CA2834E213D}" destId="{6CC3521A-9C42-0D4C-80AD-092F829D25E3}" srcOrd="0" destOrd="0" presId="urn:microsoft.com/office/officeart/2008/layout/LinedList"/>
    <dgm:cxn modelId="{650B2691-6A07-A54B-85E3-B3CE9552C02B}" type="presParOf" srcId="{CC15C95A-B3AF-2345-AC65-5CA2834E213D}" destId="{43113ACA-636B-5A40-9CB1-5707EE01CB28}" srcOrd="1" destOrd="0" presId="urn:microsoft.com/office/officeart/2008/layout/LinedList"/>
    <dgm:cxn modelId="{E00A6FBF-95E1-E94F-BBB9-08BA4812AEA0}" type="presParOf" srcId="{43113ACA-636B-5A40-9CB1-5707EE01CB28}" destId="{F33A7912-38CA-904B-8FFD-C3B34D0FEFDF}" srcOrd="0" destOrd="0" presId="urn:microsoft.com/office/officeart/2008/layout/LinedList"/>
    <dgm:cxn modelId="{12506823-A1F7-6443-A38C-B5024DD465B8}" type="presParOf" srcId="{43113ACA-636B-5A40-9CB1-5707EE01CB28}" destId="{183123E4-C190-F244-B8D2-AAA261A0AD0A}" srcOrd="1" destOrd="0" presId="urn:microsoft.com/office/officeart/2008/layout/LinedList"/>
    <dgm:cxn modelId="{EBAF98A9-D36C-DB45-BE96-7B357C2CDB5C}" type="presParOf" srcId="{CC15C95A-B3AF-2345-AC65-5CA2834E213D}" destId="{D3EB72CD-E90E-BE44-99B9-488C65776BF1}" srcOrd="2" destOrd="0" presId="urn:microsoft.com/office/officeart/2008/layout/LinedList"/>
    <dgm:cxn modelId="{A9352193-34E4-CE4D-B1AE-9E7BF638852F}" type="presParOf" srcId="{CC15C95A-B3AF-2345-AC65-5CA2834E213D}" destId="{938B2054-D4CA-E247-93E8-3AE5F9765E1F}" srcOrd="3" destOrd="0" presId="urn:microsoft.com/office/officeart/2008/layout/LinedList"/>
    <dgm:cxn modelId="{B3588567-7378-3D4E-A323-E6CBE3B402DE}" type="presParOf" srcId="{938B2054-D4CA-E247-93E8-3AE5F9765E1F}" destId="{E954DAD0-244A-D341-9001-0E2B41AF3602}" srcOrd="0" destOrd="0" presId="urn:microsoft.com/office/officeart/2008/layout/LinedList"/>
    <dgm:cxn modelId="{EB2B2D32-289F-DD45-8B1B-0329651F0225}" type="presParOf" srcId="{938B2054-D4CA-E247-93E8-3AE5F9765E1F}" destId="{E45A41EF-44D0-AB41-BBB4-575F9687820A}" srcOrd="1" destOrd="0" presId="urn:microsoft.com/office/officeart/2008/layout/LinedList"/>
    <dgm:cxn modelId="{CB5326D5-A5A1-EC42-BA3C-2DBCC00AABB3}" type="presParOf" srcId="{CC15C95A-B3AF-2345-AC65-5CA2834E213D}" destId="{08F849F4-52FF-2544-9BFD-E04D1AD44A84}" srcOrd="4" destOrd="0" presId="urn:microsoft.com/office/officeart/2008/layout/LinedList"/>
    <dgm:cxn modelId="{B5A39F07-BF1A-3741-8E02-6937B4C6D716}" type="presParOf" srcId="{CC15C95A-B3AF-2345-AC65-5CA2834E213D}" destId="{33A6D784-F997-A744-A040-1D895A510D41}" srcOrd="5" destOrd="0" presId="urn:microsoft.com/office/officeart/2008/layout/LinedList"/>
    <dgm:cxn modelId="{5133A202-5927-8A4D-ADA9-2CD125C5910F}" type="presParOf" srcId="{33A6D784-F997-A744-A040-1D895A510D41}" destId="{33430367-C10A-F74E-ADC5-F5F1227934EC}" srcOrd="0" destOrd="0" presId="urn:microsoft.com/office/officeart/2008/layout/LinedList"/>
    <dgm:cxn modelId="{47A9C7E9-0C69-7448-B035-FF75A6132F87}" type="presParOf" srcId="{33A6D784-F997-A744-A040-1D895A510D41}" destId="{6D541C6B-F3A1-5449-872B-33CE640B5331}" srcOrd="1" destOrd="0" presId="urn:microsoft.com/office/officeart/2008/layout/LinedList"/>
    <dgm:cxn modelId="{591C6620-131F-4B47-BF75-C2EEF20575A8}" type="presParOf" srcId="{CC15C95A-B3AF-2345-AC65-5CA2834E213D}" destId="{1E5FD11A-C14F-0343-8DC8-2C4DE1C8EB0E}" srcOrd="6" destOrd="0" presId="urn:microsoft.com/office/officeart/2008/layout/LinedList"/>
    <dgm:cxn modelId="{94EAA5D7-17A3-4D45-BE21-99DEFA78D51B}" type="presParOf" srcId="{CC15C95A-B3AF-2345-AC65-5CA2834E213D}" destId="{8F4CAF3F-3BC2-3548-980F-1C64AC65BE50}" srcOrd="7" destOrd="0" presId="urn:microsoft.com/office/officeart/2008/layout/LinedList"/>
    <dgm:cxn modelId="{819B2F66-C1FA-944B-A9D1-CA12F9670E06}" type="presParOf" srcId="{8F4CAF3F-3BC2-3548-980F-1C64AC65BE50}" destId="{F867A727-BA5B-9248-BEA9-2A72068DC06B}" srcOrd="0" destOrd="0" presId="urn:microsoft.com/office/officeart/2008/layout/LinedList"/>
    <dgm:cxn modelId="{6565176F-9D6F-5D42-AC95-1B7B9D49692F}" type="presParOf" srcId="{8F4CAF3F-3BC2-3548-980F-1C64AC65BE50}" destId="{A6693140-9DD7-E94F-895E-CD8DD892FE31}"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03B4A1C-D542-AE4E-80F3-B3F1EA2A471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82D510C-875D-6E46-9696-14687094687E}">
      <dgm:prSet/>
      <dgm:spPr/>
      <dgm:t>
        <a:bodyPr/>
        <a:lstStyle/>
        <a:p>
          <a:r>
            <a:rPr lang="en-US"/>
            <a:t>We can examine differences between the states via the two principal component score vectors shown in the figure below. </a:t>
          </a:r>
        </a:p>
      </dgm:t>
    </dgm:pt>
    <dgm:pt modelId="{E798A1BA-6018-EC4A-8CF2-195676BFDCD7}" type="parTrans" cxnId="{DF29256D-588A-CE46-A741-DA4C313171E2}">
      <dgm:prSet/>
      <dgm:spPr/>
      <dgm:t>
        <a:bodyPr/>
        <a:lstStyle/>
        <a:p>
          <a:endParaRPr lang="en-US"/>
        </a:p>
      </dgm:t>
    </dgm:pt>
    <dgm:pt modelId="{900342AF-5154-D442-AD97-F793C09B8B46}" type="sibTrans" cxnId="{DF29256D-588A-CE46-A741-DA4C313171E2}">
      <dgm:prSet/>
      <dgm:spPr/>
      <dgm:t>
        <a:bodyPr/>
        <a:lstStyle/>
        <a:p>
          <a:endParaRPr lang="en-US"/>
        </a:p>
      </dgm:t>
    </dgm:pt>
    <dgm:pt modelId="{E87F90CB-9D74-F34A-A72F-7ABD9653A19A}" type="pres">
      <dgm:prSet presAssocID="{F03B4A1C-D542-AE4E-80F3-B3F1EA2A4714}" presName="linear" presStyleCnt="0">
        <dgm:presLayoutVars>
          <dgm:animLvl val="lvl"/>
          <dgm:resizeHandles val="exact"/>
        </dgm:presLayoutVars>
      </dgm:prSet>
      <dgm:spPr/>
    </dgm:pt>
    <dgm:pt modelId="{0AF53E08-2234-9D4B-B856-AC4B997B1376}" type="pres">
      <dgm:prSet presAssocID="{982D510C-875D-6E46-9696-14687094687E}" presName="parentText" presStyleLbl="node1" presStyleIdx="0" presStyleCnt="1">
        <dgm:presLayoutVars>
          <dgm:chMax val="0"/>
          <dgm:bulletEnabled val="1"/>
        </dgm:presLayoutVars>
      </dgm:prSet>
      <dgm:spPr/>
    </dgm:pt>
  </dgm:ptLst>
  <dgm:cxnLst>
    <dgm:cxn modelId="{332DD752-0559-984A-B6F5-725CF26F7492}" type="presOf" srcId="{F03B4A1C-D542-AE4E-80F3-B3F1EA2A4714}" destId="{E87F90CB-9D74-F34A-A72F-7ABD9653A19A}" srcOrd="0" destOrd="0" presId="urn:microsoft.com/office/officeart/2005/8/layout/vList2"/>
    <dgm:cxn modelId="{DF29256D-588A-CE46-A741-DA4C313171E2}" srcId="{F03B4A1C-D542-AE4E-80F3-B3F1EA2A4714}" destId="{982D510C-875D-6E46-9696-14687094687E}" srcOrd="0" destOrd="0" parTransId="{E798A1BA-6018-EC4A-8CF2-195676BFDCD7}" sibTransId="{900342AF-5154-D442-AD97-F793C09B8B46}"/>
    <dgm:cxn modelId="{B9A81DE3-3007-4849-9AF4-329F21D45D5B}" type="presOf" srcId="{982D510C-875D-6E46-9696-14687094687E}" destId="{0AF53E08-2234-9D4B-B856-AC4B997B1376}" srcOrd="0" destOrd="0" presId="urn:microsoft.com/office/officeart/2005/8/layout/vList2"/>
    <dgm:cxn modelId="{5C884C5E-55AE-C243-96B9-DAD8B8B34CE8}" type="presParOf" srcId="{E87F90CB-9D74-F34A-A72F-7ABD9653A19A}" destId="{0AF53E08-2234-9D4B-B856-AC4B997B137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286A813-C8F8-DD4B-8395-5B1EEF6288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E697213-FF39-4C4E-B784-6D76D60F137A}">
      <dgm:prSet/>
      <dgm:spPr/>
      <dgm:t>
        <a:bodyPr/>
        <a:lstStyle/>
        <a:p>
          <a:r>
            <a:rPr lang="en-US" dirty="0"/>
            <a:t>States with large </a:t>
          </a:r>
          <a:r>
            <a:rPr lang="en-US" u="sng" dirty="0"/>
            <a:t>positive</a:t>
          </a:r>
          <a:r>
            <a:rPr lang="en-US" dirty="0"/>
            <a:t> scores on the first component, such as </a:t>
          </a:r>
          <a:r>
            <a:rPr lang="en-US" b="1" dirty="0"/>
            <a:t>California</a:t>
          </a:r>
          <a:r>
            <a:rPr lang="en-US" dirty="0"/>
            <a:t>, </a:t>
          </a:r>
          <a:r>
            <a:rPr lang="en-US" b="1" dirty="0"/>
            <a:t>Nevada</a:t>
          </a:r>
          <a:r>
            <a:rPr lang="en-US" dirty="0"/>
            <a:t> have </a:t>
          </a:r>
          <a:r>
            <a:rPr lang="en-US" b="1" dirty="0"/>
            <a:t>high crime rates</a:t>
          </a:r>
          <a:r>
            <a:rPr lang="en-US" dirty="0"/>
            <a:t>. </a:t>
          </a:r>
        </a:p>
      </dgm:t>
    </dgm:pt>
    <dgm:pt modelId="{92D7C5A0-B6F3-8146-B567-823A4684182F}" type="parTrans" cxnId="{0768082D-EF01-654D-B529-1DAB9648BB0D}">
      <dgm:prSet/>
      <dgm:spPr/>
      <dgm:t>
        <a:bodyPr/>
        <a:lstStyle/>
        <a:p>
          <a:endParaRPr lang="en-US"/>
        </a:p>
      </dgm:t>
    </dgm:pt>
    <dgm:pt modelId="{E7F1B5E7-7237-464B-BB0A-382D14EC5F45}" type="sibTrans" cxnId="{0768082D-EF01-654D-B529-1DAB9648BB0D}">
      <dgm:prSet/>
      <dgm:spPr/>
      <dgm:t>
        <a:bodyPr/>
        <a:lstStyle/>
        <a:p>
          <a:endParaRPr lang="en-US"/>
        </a:p>
      </dgm:t>
    </dgm:pt>
    <dgm:pt modelId="{620EE27E-F1DE-A642-BF41-08B9877E4D2F}">
      <dgm:prSet/>
      <dgm:spPr/>
      <dgm:t>
        <a:bodyPr/>
        <a:lstStyle/>
        <a:p>
          <a:r>
            <a:rPr lang="en-US" dirty="0"/>
            <a:t>States like </a:t>
          </a:r>
          <a:r>
            <a:rPr lang="en-US" b="1" dirty="0"/>
            <a:t>North Dakota</a:t>
          </a:r>
          <a:r>
            <a:rPr lang="en-US" dirty="0"/>
            <a:t>, with </a:t>
          </a:r>
          <a:r>
            <a:rPr lang="en-US" u="sng" dirty="0"/>
            <a:t>negative</a:t>
          </a:r>
          <a:r>
            <a:rPr lang="en-US" dirty="0"/>
            <a:t> scores on the first component, have low crime rates.</a:t>
          </a:r>
        </a:p>
      </dgm:t>
    </dgm:pt>
    <dgm:pt modelId="{CCDB66D7-1883-D541-901E-1BB666A08D68}" type="parTrans" cxnId="{B707FBE9-C161-FF45-B231-E38B497473F0}">
      <dgm:prSet/>
      <dgm:spPr/>
      <dgm:t>
        <a:bodyPr/>
        <a:lstStyle/>
        <a:p>
          <a:endParaRPr lang="en-US"/>
        </a:p>
      </dgm:t>
    </dgm:pt>
    <dgm:pt modelId="{8FB11F68-AFDD-F946-A58F-75C9A327CB18}" type="sibTrans" cxnId="{B707FBE9-C161-FF45-B231-E38B497473F0}">
      <dgm:prSet/>
      <dgm:spPr/>
      <dgm:t>
        <a:bodyPr/>
        <a:lstStyle/>
        <a:p>
          <a:endParaRPr lang="en-US"/>
        </a:p>
      </dgm:t>
    </dgm:pt>
    <dgm:pt modelId="{D72651AE-C4B2-434A-8B29-718CF2E51756}">
      <dgm:prSet/>
      <dgm:spPr/>
      <dgm:t>
        <a:bodyPr/>
        <a:lstStyle/>
        <a:p>
          <a:r>
            <a:rPr lang="en-US" dirty="0"/>
            <a:t>California also has a high score on the second component, indicating a high level of urbanization</a:t>
          </a:r>
        </a:p>
      </dgm:t>
    </dgm:pt>
    <dgm:pt modelId="{1B2DD318-129D-E94D-96CA-E107D9B8C6E6}" type="parTrans" cxnId="{5CBA06C3-02E4-5847-89C0-EF2F277827AD}">
      <dgm:prSet/>
      <dgm:spPr/>
      <dgm:t>
        <a:bodyPr/>
        <a:lstStyle/>
        <a:p>
          <a:endParaRPr lang="en-US"/>
        </a:p>
      </dgm:t>
    </dgm:pt>
    <dgm:pt modelId="{4439BC7C-16C0-1E40-9348-338F145B75F9}" type="sibTrans" cxnId="{5CBA06C3-02E4-5847-89C0-EF2F277827AD}">
      <dgm:prSet/>
      <dgm:spPr/>
      <dgm:t>
        <a:bodyPr/>
        <a:lstStyle/>
        <a:p>
          <a:endParaRPr lang="en-US"/>
        </a:p>
      </dgm:t>
    </dgm:pt>
    <dgm:pt modelId="{527024C5-283F-3249-B743-0AEA9279CFAF}">
      <dgm:prSet/>
      <dgm:spPr/>
      <dgm:t>
        <a:bodyPr/>
        <a:lstStyle/>
        <a:p>
          <a:r>
            <a:rPr lang="en-US" dirty="0"/>
            <a:t>States like </a:t>
          </a:r>
          <a:r>
            <a:rPr lang="en-US" b="1" dirty="0"/>
            <a:t>Mississippi</a:t>
          </a:r>
          <a:r>
            <a:rPr lang="en-US" dirty="0"/>
            <a:t> have a </a:t>
          </a:r>
          <a:r>
            <a:rPr lang="en-US" b="1" dirty="0"/>
            <a:t>low level of urbanization</a:t>
          </a:r>
          <a:r>
            <a:rPr lang="en-US" dirty="0"/>
            <a:t>. </a:t>
          </a:r>
        </a:p>
      </dgm:t>
    </dgm:pt>
    <dgm:pt modelId="{6D3ED77F-2CE8-0C40-97F2-47D6B37E0A0B}" type="parTrans" cxnId="{B1239D50-2982-A34E-A831-DBB63A825694}">
      <dgm:prSet/>
      <dgm:spPr/>
      <dgm:t>
        <a:bodyPr/>
        <a:lstStyle/>
        <a:p>
          <a:endParaRPr lang="en-US"/>
        </a:p>
      </dgm:t>
    </dgm:pt>
    <dgm:pt modelId="{5DE7C0F6-36FE-7D4B-BD4C-042E7F3173A0}" type="sibTrans" cxnId="{B1239D50-2982-A34E-A831-DBB63A825694}">
      <dgm:prSet/>
      <dgm:spPr/>
      <dgm:t>
        <a:bodyPr/>
        <a:lstStyle/>
        <a:p>
          <a:endParaRPr lang="en-US"/>
        </a:p>
      </dgm:t>
    </dgm:pt>
    <dgm:pt modelId="{F276A0A9-5F1E-2744-9940-7CE213A48DA1}">
      <dgm:prSet/>
      <dgm:spPr/>
      <dgm:t>
        <a:bodyPr/>
        <a:lstStyle/>
        <a:p>
          <a:r>
            <a:rPr lang="en-US"/>
            <a:t>States close to zero on both components, such as </a:t>
          </a:r>
          <a:r>
            <a:rPr lang="en-US" b="1"/>
            <a:t>Indiana</a:t>
          </a:r>
          <a:r>
            <a:rPr lang="en-US"/>
            <a:t>, have approximately average levels of </a:t>
          </a:r>
          <a:r>
            <a:rPr lang="en-US" b="1"/>
            <a:t>both crime and urbanization. </a:t>
          </a:r>
          <a:endParaRPr lang="en-US"/>
        </a:p>
      </dgm:t>
    </dgm:pt>
    <dgm:pt modelId="{BED21242-8B4B-5E4D-A44E-A8688FFA0880}" type="parTrans" cxnId="{937A6398-7887-BE40-9D81-2BD8BDFE34A2}">
      <dgm:prSet/>
      <dgm:spPr/>
      <dgm:t>
        <a:bodyPr/>
        <a:lstStyle/>
        <a:p>
          <a:endParaRPr lang="en-US"/>
        </a:p>
      </dgm:t>
    </dgm:pt>
    <dgm:pt modelId="{0676FB00-35C5-D242-875E-21FEF7D5DC99}" type="sibTrans" cxnId="{937A6398-7887-BE40-9D81-2BD8BDFE34A2}">
      <dgm:prSet/>
      <dgm:spPr/>
      <dgm:t>
        <a:bodyPr/>
        <a:lstStyle/>
        <a:p>
          <a:endParaRPr lang="en-US"/>
        </a:p>
      </dgm:t>
    </dgm:pt>
    <dgm:pt modelId="{85808644-2B50-3242-9CF7-F0483BE32F5C}" type="pres">
      <dgm:prSet presAssocID="{C286A813-C8F8-DD4B-8395-5B1EEF628844}" presName="vert0" presStyleCnt="0">
        <dgm:presLayoutVars>
          <dgm:dir/>
          <dgm:animOne val="branch"/>
          <dgm:animLvl val="lvl"/>
        </dgm:presLayoutVars>
      </dgm:prSet>
      <dgm:spPr/>
    </dgm:pt>
    <dgm:pt modelId="{10E98AA0-27ED-3E47-851D-1B8BD18009B9}" type="pres">
      <dgm:prSet presAssocID="{4E697213-FF39-4C4E-B784-6D76D60F137A}" presName="thickLine" presStyleLbl="alignNode1" presStyleIdx="0" presStyleCnt="5"/>
      <dgm:spPr/>
    </dgm:pt>
    <dgm:pt modelId="{1D72B5C2-B31D-E145-B9D1-856CA53CF446}" type="pres">
      <dgm:prSet presAssocID="{4E697213-FF39-4C4E-B784-6D76D60F137A}" presName="horz1" presStyleCnt="0"/>
      <dgm:spPr/>
    </dgm:pt>
    <dgm:pt modelId="{2156BEBE-6C3B-294F-AF45-975C9D6611D3}" type="pres">
      <dgm:prSet presAssocID="{4E697213-FF39-4C4E-B784-6D76D60F137A}" presName="tx1" presStyleLbl="revTx" presStyleIdx="0" presStyleCnt="5"/>
      <dgm:spPr/>
    </dgm:pt>
    <dgm:pt modelId="{86D5E7C6-0BC0-F545-9A32-0D58D81510FA}" type="pres">
      <dgm:prSet presAssocID="{4E697213-FF39-4C4E-B784-6D76D60F137A}" presName="vert1" presStyleCnt="0"/>
      <dgm:spPr/>
    </dgm:pt>
    <dgm:pt modelId="{2131CBD5-6B60-C14D-9F15-125F97C8D3DB}" type="pres">
      <dgm:prSet presAssocID="{620EE27E-F1DE-A642-BF41-08B9877E4D2F}" presName="thickLine" presStyleLbl="alignNode1" presStyleIdx="1" presStyleCnt="5"/>
      <dgm:spPr/>
    </dgm:pt>
    <dgm:pt modelId="{49CCA6AC-14FB-5B4E-A61F-BEF6B76F9321}" type="pres">
      <dgm:prSet presAssocID="{620EE27E-F1DE-A642-BF41-08B9877E4D2F}" presName="horz1" presStyleCnt="0"/>
      <dgm:spPr/>
    </dgm:pt>
    <dgm:pt modelId="{D5175A66-169D-3E4E-9E44-003E28B7E2A2}" type="pres">
      <dgm:prSet presAssocID="{620EE27E-F1DE-A642-BF41-08B9877E4D2F}" presName="tx1" presStyleLbl="revTx" presStyleIdx="1" presStyleCnt="5"/>
      <dgm:spPr/>
    </dgm:pt>
    <dgm:pt modelId="{3855B72F-3B1B-F444-B0D7-AB5BD72E12C9}" type="pres">
      <dgm:prSet presAssocID="{620EE27E-F1DE-A642-BF41-08B9877E4D2F}" presName="vert1" presStyleCnt="0"/>
      <dgm:spPr/>
    </dgm:pt>
    <dgm:pt modelId="{807DEE45-A3C8-3E4B-A32D-14C2EDE38176}" type="pres">
      <dgm:prSet presAssocID="{D72651AE-C4B2-434A-8B29-718CF2E51756}" presName="thickLine" presStyleLbl="alignNode1" presStyleIdx="2" presStyleCnt="5"/>
      <dgm:spPr/>
    </dgm:pt>
    <dgm:pt modelId="{92D77DDA-74F7-2045-8FFD-77750976FC66}" type="pres">
      <dgm:prSet presAssocID="{D72651AE-C4B2-434A-8B29-718CF2E51756}" presName="horz1" presStyleCnt="0"/>
      <dgm:spPr/>
    </dgm:pt>
    <dgm:pt modelId="{CC19C87F-ACDA-F74C-9534-65C6B7EFBEE6}" type="pres">
      <dgm:prSet presAssocID="{D72651AE-C4B2-434A-8B29-718CF2E51756}" presName="tx1" presStyleLbl="revTx" presStyleIdx="2" presStyleCnt="5"/>
      <dgm:spPr/>
    </dgm:pt>
    <dgm:pt modelId="{B4F633DE-3B82-0A43-B63C-C158705FA6CA}" type="pres">
      <dgm:prSet presAssocID="{D72651AE-C4B2-434A-8B29-718CF2E51756}" presName="vert1" presStyleCnt="0"/>
      <dgm:spPr/>
    </dgm:pt>
    <dgm:pt modelId="{0CB55377-C606-6C49-8682-FDCE0F0E8EFC}" type="pres">
      <dgm:prSet presAssocID="{527024C5-283F-3249-B743-0AEA9279CFAF}" presName="thickLine" presStyleLbl="alignNode1" presStyleIdx="3" presStyleCnt="5"/>
      <dgm:spPr/>
    </dgm:pt>
    <dgm:pt modelId="{837923E0-563D-C44A-964C-7FBC3B5BF7B4}" type="pres">
      <dgm:prSet presAssocID="{527024C5-283F-3249-B743-0AEA9279CFAF}" presName="horz1" presStyleCnt="0"/>
      <dgm:spPr/>
    </dgm:pt>
    <dgm:pt modelId="{3BF2C473-1445-B045-A115-69ACEE4A571D}" type="pres">
      <dgm:prSet presAssocID="{527024C5-283F-3249-B743-0AEA9279CFAF}" presName="tx1" presStyleLbl="revTx" presStyleIdx="3" presStyleCnt="5"/>
      <dgm:spPr/>
    </dgm:pt>
    <dgm:pt modelId="{B942F3DD-11E8-3140-BDEE-C201DB3AD2E9}" type="pres">
      <dgm:prSet presAssocID="{527024C5-283F-3249-B743-0AEA9279CFAF}" presName="vert1" presStyleCnt="0"/>
      <dgm:spPr/>
    </dgm:pt>
    <dgm:pt modelId="{1A412DA4-B57F-4D42-9122-C38350F39D9A}" type="pres">
      <dgm:prSet presAssocID="{F276A0A9-5F1E-2744-9940-7CE213A48DA1}" presName="thickLine" presStyleLbl="alignNode1" presStyleIdx="4" presStyleCnt="5"/>
      <dgm:spPr/>
    </dgm:pt>
    <dgm:pt modelId="{1F2B818F-3A8D-EC46-A056-BE9D955CDDFC}" type="pres">
      <dgm:prSet presAssocID="{F276A0A9-5F1E-2744-9940-7CE213A48DA1}" presName="horz1" presStyleCnt="0"/>
      <dgm:spPr/>
    </dgm:pt>
    <dgm:pt modelId="{94290F54-C406-F34D-A675-C8102BA350C0}" type="pres">
      <dgm:prSet presAssocID="{F276A0A9-5F1E-2744-9940-7CE213A48DA1}" presName="tx1" presStyleLbl="revTx" presStyleIdx="4" presStyleCnt="5"/>
      <dgm:spPr/>
    </dgm:pt>
    <dgm:pt modelId="{F5EF87BF-1400-EB49-A95A-8EEF31CF54C3}" type="pres">
      <dgm:prSet presAssocID="{F276A0A9-5F1E-2744-9940-7CE213A48DA1}" presName="vert1" presStyleCnt="0"/>
      <dgm:spPr/>
    </dgm:pt>
  </dgm:ptLst>
  <dgm:cxnLst>
    <dgm:cxn modelId="{9337A504-94A4-674D-A11A-DE1771210EF2}" type="presOf" srcId="{620EE27E-F1DE-A642-BF41-08B9877E4D2F}" destId="{D5175A66-169D-3E4E-9E44-003E28B7E2A2}" srcOrd="0" destOrd="0" presId="urn:microsoft.com/office/officeart/2008/layout/LinedList"/>
    <dgm:cxn modelId="{0768082D-EF01-654D-B529-1DAB9648BB0D}" srcId="{C286A813-C8F8-DD4B-8395-5B1EEF628844}" destId="{4E697213-FF39-4C4E-B784-6D76D60F137A}" srcOrd="0" destOrd="0" parTransId="{92D7C5A0-B6F3-8146-B567-823A4684182F}" sibTransId="{E7F1B5E7-7237-464B-BB0A-382D14EC5F45}"/>
    <dgm:cxn modelId="{B1239D50-2982-A34E-A831-DBB63A825694}" srcId="{C286A813-C8F8-DD4B-8395-5B1EEF628844}" destId="{527024C5-283F-3249-B743-0AEA9279CFAF}" srcOrd="3" destOrd="0" parTransId="{6D3ED77F-2CE8-0C40-97F2-47D6B37E0A0B}" sibTransId="{5DE7C0F6-36FE-7D4B-BD4C-042E7F3173A0}"/>
    <dgm:cxn modelId="{92275A68-1492-114F-9852-1B084E9B1F96}" type="presOf" srcId="{D72651AE-C4B2-434A-8B29-718CF2E51756}" destId="{CC19C87F-ACDA-F74C-9534-65C6B7EFBEE6}" srcOrd="0" destOrd="0" presId="urn:microsoft.com/office/officeart/2008/layout/LinedList"/>
    <dgm:cxn modelId="{937A6398-7887-BE40-9D81-2BD8BDFE34A2}" srcId="{C286A813-C8F8-DD4B-8395-5B1EEF628844}" destId="{F276A0A9-5F1E-2744-9940-7CE213A48DA1}" srcOrd="4" destOrd="0" parTransId="{BED21242-8B4B-5E4D-A44E-A8688FFA0880}" sibTransId="{0676FB00-35C5-D242-875E-21FEF7D5DC99}"/>
    <dgm:cxn modelId="{0AC3D5A4-0BB5-F34E-BE6D-5E065594D775}" type="presOf" srcId="{F276A0A9-5F1E-2744-9940-7CE213A48DA1}" destId="{94290F54-C406-F34D-A675-C8102BA350C0}" srcOrd="0" destOrd="0" presId="urn:microsoft.com/office/officeart/2008/layout/LinedList"/>
    <dgm:cxn modelId="{5CBA06C3-02E4-5847-89C0-EF2F277827AD}" srcId="{C286A813-C8F8-DD4B-8395-5B1EEF628844}" destId="{D72651AE-C4B2-434A-8B29-718CF2E51756}" srcOrd="2" destOrd="0" parTransId="{1B2DD318-129D-E94D-96CA-E107D9B8C6E6}" sibTransId="{4439BC7C-16C0-1E40-9348-338F145B75F9}"/>
    <dgm:cxn modelId="{8FCAC6CC-B7F1-5440-9A64-B7CE5C862643}" type="presOf" srcId="{4E697213-FF39-4C4E-B784-6D76D60F137A}" destId="{2156BEBE-6C3B-294F-AF45-975C9D6611D3}" srcOrd="0" destOrd="0" presId="urn:microsoft.com/office/officeart/2008/layout/LinedList"/>
    <dgm:cxn modelId="{15E932D7-2464-0F4F-8F6D-171B0D7A8D7E}" type="presOf" srcId="{527024C5-283F-3249-B743-0AEA9279CFAF}" destId="{3BF2C473-1445-B045-A115-69ACEE4A571D}" srcOrd="0" destOrd="0" presId="urn:microsoft.com/office/officeart/2008/layout/LinedList"/>
    <dgm:cxn modelId="{B707FBE9-C161-FF45-B231-E38B497473F0}" srcId="{C286A813-C8F8-DD4B-8395-5B1EEF628844}" destId="{620EE27E-F1DE-A642-BF41-08B9877E4D2F}" srcOrd="1" destOrd="0" parTransId="{CCDB66D7-1883-D541-901E-1BB666A08D68}" sibTransId="{8FB11F68-AFDD-F946-A58F-75C9A327CB18}"/>
    <dgm:cxn modelId="{22E026FC-9AF8-314D-B608-1A0464508D57}" type="presOf" srcId="{C286A813-C8F8-DD4B-8395-5B1EEF628844}" destId="{85808644-2B50-3242-9CF7-F0483BE32F5C}" srcOrd="0" destOrd="0" presId="urn:microsoft.com/office/officeart/2008/layout/LinedList"/>
    <dgm:cxn modelId="{0ABD4285-C2C5-6043-8B00-27BC9235CCFD}" type="presParOf" srcId="{85808644-2B50-3242-9CF7-F0483BE32F5C}" destId="{10E98AA0-27ED-3E47-851D-1B8BD18009B9}" srcOrd="0" destOrd="0" presId="urn:microsoft.com/office/officeart/2008/layout/LinedList"/>
    <dgm:cxn modelId="{E02995B2-E430-A344-A940-0ED5A7C01520}" type="presParOf" srcId="{85808644-2B50-3242-9CF7-F0483BE32F5C}" destId="{1D72B5C2-B31D-E145-B9D1-856CA53CF446}" srcOrd="1" destOrd="0" presId="urn:microsoft.com/office/officeart/2008/layout/LinedList"/>
    <dgm:cxn modelId="{1ED4CF89-9FCC-1F4A-A701-E655B4FF2AA4}" type="presParOf" srcId="{1D72B5C2-B31D-E145-B9D1-856CA53CF446}" destId="{2156BEBE-6C3B-294F-AF45-975C9D6611D3}" srcOrd="0" destOrd="0" presId="urn:microsoft.com/office/officeart/2008/layout/LinedList"/>
    <dgm:cxn modelId="{5F21A94B-913B-4D4F-96B1-2860B1B52517}" type="presParOf" srcId="{1D72B5C2-B31D-E145-B9D1-856CA53CF446}" destId="{86D5E7C6-0BC0-F545-9A32-0D58D81510FA}" srcOrd="1" destOrd="0" presId="urn:microsoft.com/office/officeart/2008/layout/LinedList"/>
    <dgm:cxn modelId="{CF7AB1A1-3D84-8449-8EEE-938C5091A756}" type="presParOf" srcId="{85808644-2B50-3242-9CF7-F0483BE32F5C}" destId="{2131CBD5-6B60-C14D-9F15-125F97C8D3DB}" srcOrd="2" destOrd="0" presId="urn:microsoft.com/office/officeart/2008/layout/LinedList"/>
    <dgm:cxn modelId="{C2E0728B-297A-284B-BD14-0F727D4C6195}" type="presParOf" srcId="{85808644-2B50-3242-9CF7-F0483BE32F5C}" destId="{49CCA6AC-14FB-5B4E-A61F-BEF6B76F9321}" srcOrd="3" destOrd="0" presId="urn:microsoft.com/office/officeart/2008/layout/LinedList"/>
    <dgm:cxn modelId="{58253570-5475-9E4D-A5DD-76ED68D72C6D}" type="presParOf" srcId="{49CCA6AC-14FB-5B4E-A61F-BEF6B76F9321}" destId="{D5175A66-169D-3E4E-9E44-003E28B7E2A2}" srcOrd="0" destOrd="0" presId="urn:microsoft.com/office/officeart/2008/layout/LinedList"/>
    <dgm:cxn modelId="{29F96698-CE3B-E84B-BC76-DE6336687486}" type="presParOf" srcId="{49CCA6AC-14FB-5B4E-A61F-BEF6B76F9321}" destId="{3855B72F-3B1B-F444-B0D7-AB5BD72E12C9}" srcOrd="1" destOrd="0" presId="urn:microsoft.com/office/officeart/2008/layout/LinedList"/>
    <dgm:cxn modelId="{C6B5262C-9D59-C84A-BE4C-07510720622A}" type="presParOf" srcId="{85808644-2B50-3242-9CF7-F0483BE32F5C}" destId="{807DEE45-A3C8-3E4B-A32D-14C2EDE38176}" srcOrd="4" destOrd="0" presId="urn:microsoft.com/office/officeart/2008/layout/LinedList"/>
    <dgm:cxn modelId="{88F65DB8-1680-5A44-A130-F8A50685849C}" type="presParOf" srcId="{85808644-2B50-3242-9CF7-F0483BE32F5C}" destId="{92D77DDA-74F7-2045-8FFD-77750976FC66}" srcOrd="5" destOrd="0" presId="urn:microsoft.com/office/officeart/2008/layout/LinedList"/>
    <dgm:cxn modelId="{6F4111D3-66C8-4D4C-B7CC-22440CF594D8}" type="presParOf" srcId="{92D77DDA-74F7-2045-8FFD-77750976FC66}" destId="{CC19C87F-ACDA-F74C-9534-65C6B7EFBEE6}" srcOrd="0" destOrd="0" presId="urn:microsoft.com/office/officeart/2008/layout/LinedList"/>
    <dgm:cxn modelId="{E3CBA791-90FE-3241-B910-72D777127936}" type="presParOf" srcId="{92D77DDA-74F7-2045-8FFD-77750976FC66}" destId="{B4F633DE-3B82-0A43-B63C-C158705FA6CA}" srcOrd="1" destOrd="0" presId="urn:microsoft.com/office/officeart/2008/layout/LinedList"/>
    <dgm:cxn modelId="{FE084363-5E34-0640-ADD2-8584F30EE907}" type="presParOf" srcId="{85808644-2B50-3242-9CF7-F0483BE32F5C}" destId="{0CB55377-C606-6C49-8682-FDCE0F0E8EFC}" srcOrd="6" destOrd="0" presId="urn:microsoft.com/office/officeart/2008/layout/LinedList"/>
    <dgm:cxn modelId="{D047AA60-7775-C04D-BC15-BB79BEC1BC82}" type="presParOf" srcId="{85808644-2B50-3242-9CF7-F0483BE32F5C}" destId="{837923E0-563D-C44A-964C-7FBC3B5BF7B4}" srcOrd="7" destOrd="0" presId="urn:microsoft.com/office/officeart/2008/layout/LinedList"/>
    <dgm:cxn modelId="{B6D313D6-7073-2B4E-A72A-3A550F4B02F0}" type="presParOf" srcId="{837923E0-563D-C44A-964C-7FBC3B5BF7B4}" destId="{3BF2C473-1445-B045-A115-69ACEE4A571D}" srcOrd="0" destOrd="0" presId="urn:microsoft.com/office/officeart/2008/layout/LinedList"/>
    <dgm:cxn modelId="{FE6F5689-A7E5-0A4F-A2C0-75F0A9AAF783}" type="presParOf" srcId="{837923E0-563D-C44A-964C-7FBC3B5BF7B4}" destId="{B942F3DD-11E8-3140-BDEE-C201DB3AD2E9}" srcOrd="1" destOrd="0" presId="urn:microsoft.com/office/officeart/2008/layout/LinedList"/>
    <dgm:cxn modelId="{EA1795E5-4CAF-104D-8697-FCA140AADD91}" type="presParOf" srcId="{85808644-2B50-3242-9CF7-F0483BE32F5C}" destId="{1A412DA4-B57F-4D42-9122-C38350F39D9A}" srcOrd="8" destOrd="0" presId="urn:microsoft.com/office/officeart/2008/layout/LinedList"/>
    <dgm:cxn modelId="{BC384661-562F-1B4F-996B-457CA61A8221}" type="presParOf" srcId="{85808644-2B50-3242-9CF7-F0483BE32F5C}" destId="{1F2B818F-3A8D-EC46-A056-BE9D955CDDFC}" srcOrd="9" destOrd="0" presId="urn:microsoft.com/office/officeart/2008/layout/LinedList"/>
    <dgm:cxn modelId="{CB227BC6-55A1-1140-B9E8-5F2E9F2F5C5D}" type="presParOf" srcId="{1F2B818F-3A8D-EC46-A056-BE9D955CDDFC}" destId="{94290F54-C406-F34D-A675-C8102BA350C0}" srcOrd="0" destOrd="0" presId="urn:microsoft.com/office/officeart/2008/layout/LinedList"/>
    <dgm:cxn modelId="{C63F6BB0-1FDD-AD44-8AED-ECB6C275D229}" type="presParOf" srcId="{1F2B818F-3A8D-EC46-A056-BE9D955CDDFC}" destId="{F5EF87BF-1400-EB49-A95A-8EEF31CF54C3}"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9A0CFCE-A82F-7946-93EB-3A8D4299F24A}"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281A867-52CC-E94E-AD7A-AEE2C3A4F75F}">
      <dgm:prSet/>
      <dgm:spPr/>
      <dgm:t>
        <a:bodyPr/>
        <a:lstStyle/>
        <a:p>
          <a:r>
            <a:rPr lang="en-US"/>
            <a:t>PCA is an unsupervised learning technique. </a:t>
          </a:r>
        </a:p>
      </dgm:t>
    </dgm:pt>
    <dgm:pt modelId="{E6F328F7-B5A6-4540-8F91-0D04EC69BD04}" type="parTrans" cxnId="{EA0EF468-1F54-A14B-A6A0-4E4B720EA285}">
      <dgm:prSet/>
      <dgm:spPr/>
      <dgm:t>
        <a:bodyPr/>
        <a:lstStyle/>
        <a:p>
          <a:endParaRPr lang="en-US"/>
        </a:p>
      </dgm:t>
    </dgm:pt>
    <dgm:pt modelId="{35833080-5D2B-1F44-8721-AC115F2AB649}" type="sibTrans" cxnId="{EA0EF468-1F54-A14B-A6A0-4E4B720EA285}">
      <dgm:prSet/>
      <dgm:spPr/>
      <dgm:t>
        <a:bodyPr/>
        <a:lstStyle/>
        <a:p>
          <a:endParaRPr lang="en-US"/>
        </a:p>
      </dgm:t>
    </dgm:pt>
    <dgm:pt modelId="{FB7435E6-24AD-8D49-9F39-56CC4876F0BC}">
      <dgm:prSet/>
      <dgm:spPr/>
      <dgm:t>
        <a:bodyPr/>
        <a:lstStyle/>
        <a:p>
          <a:r>
            <a:rPr lang="en-US"/>
            <a:t>PCA helps you reduce the number of variables of a data set, while preserving as much information as possible. </a:t>
          </a:r>
        </a:p>
      </dgm:t>
    </dgm:pt>
    <dgm:pt modelId="{34F49B92-4685-B840-B618-70F8A8599037}" type="parTrans" cxnId="{46EB55AF-F07E-C84F-896E-0E456048E204}">
      <dgm:prSet/>
      <dgm:spPr/>
      <dgm:t>
        <a:bodyPr/>
        <a:lstStyle/>
        <a:p>
          <a:endParaRPr lang="en-US"/>
        </a:p>
      </dgm:t>
    </dgm:pt>
    <dgm:pt modelId="{6D150C1A-D5F7-2F4F-9885-25941D3E8D82}" type="sibTrans" cxnId="{46EB55AF-F07E-C84F-896E-0E456048E204}">
      <dgm:prSet/>
      <dgm:spPr/>
      <dgm:t>
        <a:bodyPr/>
        <a:lstStyle/>
        <a:p>
          <a:endParaRPr lang="en-US"/>
        </a:p>
      </dgm:t>
    </dgm:pt>
    <dgm:pt modelId="{5884AEB5-0E1B-334C-94B6-6CD31D0C5636}">
      <dgm:prSet/>
      <dgm:spPr/>
      <dgm:t>
        <a:bodyPr/>
        <a:lstStyle/>
        <a:p>
          <a:r>
            <a:rPr lang="en-US"/>
            <a:t>PCA can be used for exploratory data analysis.</a:t>
          </a:r>
        </a:p>
      </dgm:t>
    </dgm:pt>
    <dgm:pt modelId="{4F804CD6-4E1C-754A-B706-4051A2DFEDF2}" type="parTrans" cxnId="{9B991D60-19FB-3746-9C67-65603F52FFEF}">
      <dgm:prSet/>
      <dgm:spPr/>
      <dgm:t>
        <a:bodyPr/>
        <a:lstStyle/>
        <a:p>
          <a:endParaRPr lang="en-US"/>
        </a:p>
      </dgm:t>
    </dgm:pt>
    <dgm:pt modelId="{2358AC8C-69BB-F046-B8D2-B1C0A717C434}" type="sibTrans" cxnId="{9B991D60-19FB-3746-9C67-65603F52FFEF}">
      <dgm:prSet/>
      <dgm:spPr/>
      <dgm:t>
        <a:bodyPr/>
        <a:lstStyle/>
        <a:p>
          <a:endParaRPr lang="en-US"/>
        </a:p>
      </dgm:t>
    </dgm:pt>
    <dgm:pt modelId="{DB6212B9-F5C5-8947-A191-D8626D30E659}">
      <dgm:prSet/>
      <dgm:spPr/>
      <dgm:t>
        <a:bodyPr/>
        <a:lstStyle/>
        <a:p>
          <a:r>
            <a:rPr lang="en-US"/>
            <a:t>Remember to standardize your variables.</a:t>
          </a:r>
        </a:p>
      </dgm:t>
    </dgm:pt>
    <dgm:pt modelId="{F2FF7A8B-701F-1F4C-82DA-460F946CF198}" type="parTrans" cxnId="{91ADFEF3-75D9-BD40-8529-278605F8DBF3}">
      <dgm:prSet/>
      <dgm:spPr/>
      <dgm:t>
        <a:bodyPr/>
        <a:lstStyle/>
        <a:p>
          <a:endParaRPr lang="en-US"/>
        </a:p>
      </dgm:t>
    </dgm:pt>
    <dgm:pt modelId="{30DEE97D-85E6-3341-A624-37B73D9B3C86}" type="sibTrans" cxnId="{91ADFEF3-75D9-BD40-8529-278605F8DBF3}">
      <dgm:prSet/>
      <dgm:spPr/>
      <dgm:t>
        <a:bodyPr/>
        <a:lstStyle/>
        <a:p>
          <a:endParaRPr lang="en-US"/>
        </a:p>
      </dgm:t>
    </dgm:pt>
    <dgm:pt modelId="{AE6AB71E-6E96-D14B-B757-845E6FB9CE14}">
      <dgm:prSet/>
      <dgm:spPr/>
      <dgm:t>
        <a:bodyPr/>
        <a:lstStyle/>
        <a:p>
          <a:r>
            <a:rPr lang="en-US"/>
            <a:t>Be careful with the interpretation. </a:t>
          </a:r>
        </a:p>
      </dgm:t>
    </dgm:pt>
    <dgm:pt modelId="{EAF7AD9B-8577-7A41-B10D-5A6F02F2AA40}" type="parTrans" cxnId="{968F3FBD-84F1-6B47-AD1D-AEDB8AAC534D}">
      <dgm:prSet/>
      <dgm:spPr/>
      <dgm:t>
        <a:bodyPr/>
        <a:lstStyle/>
        <a:p>
          <a:endParaRPr lang="en-US"/>
        </a:p>
      </dgm:t>
    </dgm:pt>
    <dgm:pt modelId="{CC8A7ECA-8E76-D94D-90F8-2E6CCB5E9E6A}" type="sibTrans" cxnId="{968F3FBD-84F1-6B47-AD1D-AEDB8AAC534D}">
      <dgm:prSet/>
      <dgm:spPr/>
      <dgm:t>
        <a:bodyPr/>
        <a:lstStyle/>
        <a:p>
          <a:endParaRPr lang="en-US"/>
        </a:p>
      </dgm:t>
    </dgm:pt>
    <dgm:pt modelId="{403C2F48-099A-1343-A5CE-BA7F5DFD5C8B}" type="pres">
      <dgm:prSet presAssocID="{79A0CFCE-A82F-7946-93EB-3A8D4299F24A}" presName="vert0" presStyleCnt="0">
        <dgm:presLayoutVars>
          <dgm:dir/>
          <dgm:animOne val="branch"/>
          <dgm:animLvl val="lvl"/>
        </dgm:presLayoutVars>
      </dgm:prSet>
      <dgm:spPr/>
    </dgm:pt>
    <dgm:pt modelId="{F441A132-E004-8749-8061-6E3DC514B2F8}" type="pres">
      <dgm:prSet presAssocID="{F281A867-52CC-E94E-AD7A-AEE2C3A4F75F}" presName="thickLine" presStyleLbl="alignNode1" presStyleIdx="0" presStyleCnt="5"/>
      <dgm:spPr/>
    </dgm:pt>
    <dgm:pt modelId="{9F50DBB9-CDF4-ED40-975D-E240A3FCEF04}" type="pres">
      <dgm:prSet presAssocID="{F281A867-52CC-E94E-AD7A-AEE2C3A4F75F}" presName="horz1" presStyleCnt="0"/>
      <dgm:spPr/>
    </dgm:pt>
    <dgm:pt modelId="{EDC7C10E-9B0B-A94A-9DE3-0919F9321116}" type="pres">
      <dgm:prSet presAssocID="{F281A867-52CC-E94E-AD7A-AEE2C3A4F75F}" presName="tx1" presStyleLbl="revTx" presStyleIdx="0" presStyleCnt="5"/>
      <dgm:spPr/>
    </dgm:pt>
    <dgm:pt modelId="{B1D2219D-357F-F747-A375-9C91CA0AFCB6}" type="pres">
      <dgm:prSet presAssocID="{F281A867-52CC-E94E-AD7A-AEE2C3A4F75F}" presName="vert1" presStyleCnt="0"/>
      <dgm:spPr/>
    </dgm:pt>
    <dgm:pt modelId="{6764407E-F28E-A142-ABEF-E6B1CF5871DA}" type="pres">
      <dgm:prSet presAssocID="{FB7435E6-24AD-8D49-9F39-56CC4876F0BC}" presName="thickLine" presStyleLbl="alignNode1" presStyleIdx="1" presStyleCnt="5"/>
      <dgm:spPr/>
    </dgm:pt>
    <dgm:pt modelId="{0F777ED8-9C60-294D-B3A8-977461D745CC}" type="pres">
      <dgm:prSet presAssocID="{FB7435E6-24AD-8D49-9F39-56CC4876F0BC}" presName="horz1" presStyleCnt="0"/>
      <dgm:spPr/>
    </dgm:pt>
    <dgm:pt modelId="{6D4FE52B-C08C-B14B-9CFE-E9D0E299D7A5}" type="pres">
      <dgm:prSet presAssocID="{FB7435E6-24AD-8D49-9F39-56CC4876F0BC}" presName="tx1" presStyleLbl="revTx" presStyleIdx="1" presStyleCnt="5"/>
      <dgm:spPr/>
    </dgm:pt>
    <dgm:pt modelId="{808D831F-FF37-6045-9299-04EC2CCCEC04}" type="pres">
      <dgm:prSet presAssocID="{FB7435E6-24AD-8D49-9F39-56CC4876F0BC}" presName="vert1" presStyleCnt="0"/>
      <dgm:spPr/>
    </dgm:pt>
    <dgm:pt modelId="{7BC0985F-8711-D54B-AD14-23EB1C645823}" type="pres">
      <dgm:prSet presAssocID="{5884AEB5-0E1B-334C-94B6-6CD31D0C5636}" presName="thickLine" presStyleLbl="alignNode1" presStyleIdx="2" presStyleCnt="5"/>
      <dgm:spPr/>
    </dgm:pt>
    <dgm:pt modelId="{07487E49-2C4D-2241-B6ED-92D26CA1DFB7}" type="pres">
      <dgm:prSet presAssocID="{5884AEB5-0E1B-334C-94B6-6CD31D0C5636}" presName="horz1" presStyleCnt="0"/>
      <dgm:spPr/>
    </dgm:pt>
    <dgm:pt modelId="{38450E52-35BB-B142-B1E4-1BF2AAC3E5DF}" type="pres">
      <dgm:prSet presAssocID="{5884AEB5-0E1B-334C-94B6-6CD31D0C5636}" presName="tx1" presStyleLbl="revTx" presStyleIdx="2" presStyleCnt="5"/>
      <dgm:spPr/>
    </dgm:pt>
    <dgm:pt modelId="{31007EE8-E291-4245-8A18-729C104FC3E6}" type="pres">
      <dgm:prSet presAssocID="{5884AEB5-0E1B-334C-94B6-6CD31D0C5636}" presName="vert1" presStyleCnt="0"/>
      <dgm:spPr/>
    </dgm:pt>
    <dgm:pt modelId="{C3F90D63-A98F-D541-A338-FAC061B806C8}" type="pres">
      <dgm:prSet presAssocID="{DB6212B9-F5C5-8947-A191-D8626D30E659}" presName="thickLine" presStyleLbl="alignNode1" presStyleIdx="3" presStyleCnt="5"/>
      <dgm:spPr/>
    </dgm:pt>
    <dgm:pt modelId="{22F1F2F5-1A67-B640-9683-9A80682EE4A7}" type="pres">
      <dgm:prSet presAssocID="{DB6212B9-F5C5-8947-A191-D8626D30E659}" presName="horz1" presStyleCnt="0"/>
      <dgm:spPr/>
    </dgm:pt>
    <dgm:pt modelId="{6F969AF1-FF74-B643-AE5B-7194B89DA342}" type="pres">
      <dgm:prSet presAssocID="{DB6212B9-F5C5-8947-A191-D8626D30E659}" presName="tx1" presStyleLbl="revTx" presStyleIdx="3" presStyleCnt="5"/>
      <dgm:spPr/>
    </dgm:pt>
    <dgm:pt modelId="{CE45F6F6-7150-B648-8BC0-80205C2D60FF}" type="pres">
      <dgm:prSet presAssocID="{DB6212B9-F5C5-8947-A191-D8626D30E659}" presName="vert1" presStyleCnt="0"/>
      <dgm:spPr/>
    </dgm:pt>
    <dgm:pt modelId="{D7D37C8E-29A6-2148-A832-8107113008CF}" type="pres">
      <dgm:prSet presAssocID="{AE6AB71E-6E96-D14B-B757-845E6FB9CE14}" presName="thickLine" presStyleLbl="alignNode1" presStyleIdx="4" presStyleCnt="5"/>
      <dgm:spPr/>
    </dgm:pt>
    <dgm:pt modelId="{B0B53605-5FB1-7140-ABD7-214AF149FCB6}" type="pres">
      <dgm:prSet presAssocID="{AE6AB71E-6E96-D14B-B757-845E6FB9CE14}" presName="horz1" presStyleCnt="0"/>
      <dgm:spPr/>
    </dgm:pt>
    <dgm:pt modelId="{41EB7E2D-3337-BF41-B39A-73CBFCD48FEA}" type="pres">
      <dgm:prSet presAssocID="{AE6AB71E-6E96-D14B-B757-845E6FB9CE14}" presName="tx1" presStyleLbl="revTx" presStyleIdx="4" presStyleCnt="5"/>
      <dgm:spPr/>
    </dgm:pt>
    <dgm:pt modelId="{0FD5DAD0-6C3F-834E-8D83-E6E40F63BD1C}" type="pres">
      <dgm:prSet presAssocID="{AE6AB71E-6E96-D14B-B757-845E6FB9CE14}" presName="vert1" presStyleCnt="0"/>
      <dgm:spPr/>
    </dgm:pt>
  </dgm:ptLst>
  <dgm:cxnLst>
    <dgm:cxn modelId="{D3CB170F-474C-0840-B8BD-4C4DCC875BB2}" type="presOf" srcId="{5884AEB5-0E1B-334C-94B6-6CD31D0C5636}" destId="{38450E52-35BB-B142-B1E4-1BF2AAC3E5DF}" srcOrd="0" destOrd="0" presId="urn:microsoft.com/office/officeart/2008/layout/LinedList"/>
    <dgm:cxn modelId="{82D8712C-86B3-9546-B0A8-9AB3D9748876}" type="presOf" srcId="{DB6212B9-F5C5-8947-A191-D8626D30E659}" destId="{6F969AF1-FF74-B643-AE5B-7194B89DA342}" srcOrd="0" destOrd="0" presId="urn:microsoft.com/office/officeart/2008/layout/LinedList"/>
    <dgm:cxn modelId="{9B991D60-19FB-3746-9C67-65603F52FFEF}" srcId="{79A0CFCE-A82F-7946-93EB-3A8D4299F24A}" destId="{5884AEB5-0E1B-334C-94B6-6CD31D0C5636}" srcOrd="2" destOrd="0" parTransId="{4F804CD6-4E1C-754A-B706-4051A2DFEDF2}" sibTransId="{2358AC8C-69BB-F046-B8D2-B1C0A717C434}"/>
    <dgm:cxn modelId="{EA0EF468-1F54-A14B-A6A0-4E4B720EA285}" srcId="{79A0CFCE-A82F-7946-93EB-3A8D4299F24A}" destId="{F281A867-52CC-E94E-AD7A-AEE2C3A4F75F}" srcOrd="0" destOrd="0" parTransId="{E6F328F7-B5A6-4540-8F91-0D04EC69BD04}" sibTransId="{35833080-5D2B-1F44-8721-AC115F2AB649}"/>
    <dgm:cxn modelId="{D4A7F776-399C-0946-87FE-0AF1D4DE41DF}" type="presOf" srcId="{FB7435E6-24AD-8D49-9F39-56CC4876F0BC}" destId="{6D4FE52B-C08C-B14B-9CFE-E9D0E299D7A5}" srcOrd="0" destOrd="0" presId="urn:microsoft.com/office/officeart/2008/layout/LinedList"/>
    <dgm:cxn modelId="{33787583-18F6-5346-8ABA-2B8FBB1B5ECB}" type="presOf" srcId="{79A0CFCE-A82F-7946-93EB-3A8D4299F24A}" destId="{403C2F48-099A-1343-A5CE-BA7F5DFD5C8B}" srcOrd="0" destOrd="0" presId="urn:microsoft.com/office/officeart/2008/layout/LinedList"/>
    <dgm:cxn modelId="{13742097-E68B-724D-B4F2-7D3F4D2C82E1}" type="presOf" srcId="{F281A867-52CC-E94E-AD7A-AEE2C3A4F75F}" destId="{EDC7C10E-9B0B-A94A-9DE3-0919F9321116}" srcOrd="0" destOrd="0" presId="urn:microsoft.com/office/officeart/2008/layout/LinedList"/>
    <dgm:cxn modelId="{46EB55AF-F07E-C84F-896E-0E456048E204}" srcId="{79A0CFCE-A82F-7946-93EB-3A8D4299F24A}" destId="{FB7435E6-24AD-8D49-9F39-56CC4876F0BC}" srcOrd="1" destOrd="0" parTransId="{34F49B92-4685-B840-B618-70F8A8599037}" sibTransId="{6D150C1A-D5F7-2F4F-9885-25941D3E8D82}"/>
    <dgm:cxn modelId="{968F3FBD-84F1-6B47-AD1D-AEDB8AAC534D}" srcId="{79A0CFCE-A82F-7946-93EB-3A8D4299F24A}" destId="{AE6AB71E-6E96-D14B-B757-845E6FB9CE14}" srcOrd="4" destOrd="0" parTransId="{EAF7AD9B-8577-7A41-B10D-5A6F02F2AA40}" sibTransId="{CC8A7ECA-8E76-D94D-90F8-2E6CCB5E9E6A}"/>
    <dgm:cxn modelId="{93FD05E9-C227-CB46-A03B-89AAAC047641}" type="presOf" srcId="{AE6AB71E-6E96-D14B-B757-845E6FB9CE14}" destId="{41EB7E2D-3337-BF41-B39A-73CBFCD48FEA}" srcOrd="0" destOrd="0" presId="urn:microsoft.com/office/officeart/2008/layout/LinedList"/>
    <dgm:cxn modelId="{91ADFEF3-75D9-BD40-8529-278605F8DBF3}" srcId="{79A0CFCE-A82F-7946-93EB-3A8D4299F24A}" destId="{DB6212B9-F5C5-8947-A191-D8626D30E659}" srcOrd="3" destOrd="0" parTransId="{F2FF7A8B-701F-1F4C-82DA-460F946CF198}" sibTransId="{30DEE97D-85E6-3341-A624-37B73D9B3C86}"/>
    <dgm:cxn modelId="{EAB07613-FC7B-684B-A338-A363B6FEBB1E}" type="presParOf" srcId="{403C2F48-099A-1343-A5CE-BA7F5DFD5C8B}" destId="{F441A132-E004-8749-8061-6E3DC514B2F8}" srcOrd="0" destOrd="0" presId="urn:microsoft.com/office/officeart/2008/layout/LinedList"/>
    <dgm:cxn modelId="{D21EC033-DDDE-1C4A-AF9E-1AEF00DA0A2B}" type="presParOf" srcId="{403C2F48-099A-1343-A5CE-BA7F5DFD5C8B}" destId="{9F50DBB9-CDF4-ED40-975D-E240A3FCEF04}" srcOrd="1" destOrd="0" presId="urn:microsoft.com/office/officeart/2008/layout/LinedList"/>
    <dgm:cxn modelId="{37267BBE-C66F-6B4E-B687-935CD8913914}" type="presParOf" srcId="{9F50DBB9-CDF4-ED40-975D-E240A3FCEF04}" destId="{EDC7C10E-9B0B-A94A-9DE3-0919F9321116}" srcOrd="0" destOrd="0" presId="urn:microsoft.com/office/officeart/2008/layout/LinedList"/>
    <dgm:cxn modelId="{67A8CB24-F3C0-EC46-85BF-629A3F6B55EC}" type="presParOf" srcId="{9F50DBB9-CDF4-ED40-975D-E240A3FCEF04}" destId="{B1D2219D-357F-F747-A375-9C91CA0AFCB6}" srcOrd="1" destOrd="0" presId="urn:microsoft.com/office/officeart/2008/layout/LinedList"/>
    <dgm:cxn modelId="{209DDE76-42DE-1E4F-9FD8-CBC73AA31EBF}" type="presParOf" srcId="{403C2F48-099A-1343-A5CE-BA7F5DFD5C8B}" destId="{6764407E-F28E-A142-ABEF-E6B1CF5871DA}" srcOrd="2" destOrd="0" presId="urn:microsoft.com/office/officeart/2008/layout/LinedList"/>
    <dgm:cxn modelId="{9995B790-E091-4A4E-8223-09881CED751F}" type="presParOf" srcId="{403C2F48-099A-1343-A5CE-BA7F5DFD5C8B}" destId="{0F777ED8-9C60-294D-B3A8-977461D745CC}" srcOrd="3" destOrd="0" presId="urn:microsoft.com/office/officeart/2008/layout/LinedList"/>
    <dgm:cxn modelId="{90E257FE-8C05-7A48-88E8-777CEA653D84}" type="presParOf" srcId="{0F777ED8-9C60-294D-B3A8-977461D745CC}" destId="{6D4FE52B-C08C-B14B-9CFE-E9D0E299D7A5}" srcOrd="0" destOrd="0" presId="urn:microsoft.com/office/officeart/2008/layout/LinedList"/>
    <dgm:cxn modelId="{C607CC8F-27A0-8448-A2BB-F77E81D99C74}" type="presParOf" srcId="{0F777ED8-9C60-294D-B3A8-977461D745CC}" destId="{808D831F-FF37-6045-9299-04EC2CCCEC04}" srcOrd="1" destOrd="0" presId="urn:microsoft.com/office/officeart/2008/layout/LinedList"/>
    <dgm:cxn modelId="{60EF788E-1897-534F-B4F0-D6EADAB0BB81}" type="presParOf" srcId="{403C2F48-099A-1343-A5CE-BA7F5DFD5C8B}" destId="{7BC0985F-8711-D54B-AD14-23EB1C645823}" srcOrd="4" destOrd="0" presId="urn:microsoft.com/office/officeart/2008/layout/LinedList"/>
    <dgm:cxn modelId="{B61BD571-359B-524E-AB24-8DBBBC971735}" type="presParOf" srcId="{403C2F48-099A-1343-A5CE-BA7F5DFD5C8B}" destId="{07487E49-2C4D-2241-B6ED-92D26CA1DFB7}" srcOrd="5" destOrd="0" presId="urn:microsoft.com/office/officeart/2008/layout/LinedList"/>
    <dgm:cxn modelId="{B283CCC8-CCF5-F14F-A511-3D4625DA1969}" type="presParOf" srcId="{07487E49-2C4D-2241-B6ED-92D26CA1DFB7}" destId="{38450E52-35BB-B142-B1E4-1BF2AAC3E5DF}" srcOrd="0" destOrd="0" presId="urn:microsoft.com/office/officeart/2008/layout/LinedList"/>
    <dgm:cxn modelId="{93AE1D82-BEF6-9C47-8220-32135810B4C9}" type="presParOf" srcId="{07487E49-2C4D-2241-B6ED-92D26CA1DFB7}" destId="{31007EE8-E291-4245-8A18-729C104FC3E6}" srcOrd="1" destOrd="0" presId="urn:microsoft.com/office/officeart/2008/layout/LinedList"/>
    <dgm:cxn modelId="{EE087D2C-C671-EE42-A47C-A51AF354BA6E}" type="presParOf" srcId="{403C2F48-099A-1343-A5CE-BA7F5DFD5C8B}" destId="{C3F90D63-A98F-D541-A338-FAC061B806C8}" srcOrd="6" destOrd="0" presId="urn:microsoft.com/office/officeart/2008/layout/LinedList"/>
    <dgm:cxn modelId="{C8AD39ED-DC42-F14F-B1F0-16515A1C7451}" type="presParOf" srcId="{403C2F48-099A-1343-A5CE-BA7F5DFD5C8B}" destId="{22F1F2F5-1A67-B640-9683-9A80682EE4A7}" srcOrd="7" destOrd="0" presId="urn:microsoft.com/office/officeart/2008/layout/LinedList"/>
    <dgm:cxn modelId="{22B2A23F-D71F-BC42-8398-AA02E99D32C5}" type="presParOf" srcId="{22F1F2F5-1A67-B640-9683-9A80682EE4A7}" destId="{6F969AF1-FF74-B643-AE5B-7194B89DA342}" srcOrd="0" destOrd="0" presId="urn:microsoft.com/office/officeart/2008/layout/LinedList"/>
    <dgm:cxn modelId="{67AAA84F-40C3-234C-8093-C5AC1439E117}" type="presParOf" srcId="{22F1F2F5-1A67-B640-9683-9A80682EE4A7}" destId="{CE45F6F6-7150-B648-8BC0-80205C2D60FF}" srcOrd="1" destOrd="0" presId="urn:microsoft.com/office/officeart/2008/layout/LinedList"/>
    <dgm:cxn modelId="{BC583B10-743B-B646-9211-1B3396143781}" type="presParOf" srcId="{403C2F48-099A-1343-A5CE-BA7F5DFD5C8B}" destId="{D7D37C8E-29A6-2148-A832-8107113008CF}" srcOrd="8" destOrd="0" presId="urn:microsoft.com/office/officeart/2008/layout/LinedList"/>
    <dgm:cxn modelId="{32D56C7E-CB9A-A24C-9F21-54A1F87ADDBF}" type="presParOf" srcId="{403C2F48-099A-1343-A5CE-BA7F5DFD5C8B}" destId="{B0B53605-5FB1-7140-ABD7-214AF149FCB6}" srcOrd="9" destOrd="0" presId="urn:microsoft.com/office/officeart/2008/layout/LinedList"/>
    <dgm:cxn modelId="{46E4FEE5-06FE-A647-88A4-DBDB13A9D727}" type="presParOf" srcId="{B0B53605-5FB1-7140-ABD7-214AF149FCB6}" destId="{41EB7E2D-3337-BF41-B39A-73CBFCD48FEA}" srcOrd="0" destOrd="0" presId="urn:microsoft.com/office/officeart/2008/layout/LinedList"/>
    <dgm:cxn modelId="{8F71E1A3-BB57-B74C-B82A-6C018D8F2EAF}" type="presParOf" srcId="{B0B53605-5FB1-7140-ABD7-214AF149FCB6}" destId="{0FD5DAD0-6C3F-834E-8D83-E6E40F63BD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4A607D-AA36-C34A-8E2C-11F4820931B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8400E4E-4D67-134A-8BFF-06E9A6AC6C4A}">
      <dgm:prSet/>
      <dgm:spPr/>
      <dgm:t>
        <a:bodyPr/>
        <a:lstStyle/>
        <a:p>
          <a:r>
            <a:rPr lang="en-US" b="1" u="sng"/>
            <a:t>Supervised</a:t>
          </a:r>
          <a:r>
            <a:rPr lang="en-US"/>
            <a:t> learning model</a:t>
          </a:r>
        </a:p>
      </dgm:t>
    </dgm:pt>
    <dgm:pt modelId="{714736FC-E3CA-EF41-8C39-9ABBEB296D97}" type="parTrans" cxnId="{466D41B1-D314-EE49-9998-2D22B47D37B4}">
      <dgm:prSet/>
      <dgm:spPr/>
      <dgm:t>
        <a:bodyPr/>
        <a:lstStyle/>
        <a:p>
          <a:endParaRPr lang="en-US"/>
        </a:p>
      </dgm:t>
    </dgm:pt>
    <dgm:pt modelId="{594D68F1-CD0C-E146-827D-4D8A0D756042}" type="sibTrans" cxnId="{466D41B1-D314-EE49-9998-2D22B47D37B4}">
      <dgm:prSet/>
      <dgm:spPr/>
      <dgm:t>
        <a:bodyPr/>
        <a:lstStyle/>
        <a:p>
          <a:endParaRPr lang="en-US"/>
        </a:p>
      </dgm:t>
    </dgm:pt>
    <dgm:pt modelId="{BBE57E3D-B969-3F41-A5EF-8C72AEB339BC}">
      <dgm:prSet/>
      <dgm:spPr/>
      <dgm:t>
        <a:bodyPr/>
        <a:lstStyle/>
        <a:p>
          <a:r>
            <a:rPr lang="en-US" dirty="0"/>
            <a:t>Support vector machines are a set of approaches for performing both </a:t>
          </a:r>
          <a:r>
            <a:rPr lang="en-US" b="1" u="sng" dirty="0"/>
            <a:t>linear and non-linear classification</a:t>
          </a:r>
          <a:r>
            <a:rPr lang="en-US" dirty="0"/>
            <a:t>. </a:t>
          </a:r>
        </a:p>
      </dgm:t>
    </dgm:pt>
    <dgm:pt modelId="{01AC6229-EF72-8243-8B60-C8EA9534E76A}" type="parTrans" cxnId="{2F1A1967-F79D-4343-B49C-52C84E3D474E}">
      <dgm:prSet/>
      <dgm:spPr/>
      <dgm:t>
        <a:bodyPr/>
        <a:lstStyle/>
        <a:p>
          <a:endParaRPr lang="en-US"/>
        </a:p>
      </dgm:t>
    </dgm:pt>
    <dgm:pt modelId="{F386A008-1CF0-1346-B28D-9AC74BB20667}" type="sibTrans" cxnId="{2F1A1967-F79D-4343-B49C-52C84E3D474E}">
      <dgm:prSet/>
      <dgm:spPr/>
      <dgm:t>
        <a:bodyPr/>
        <a:lstStyle/>
        <a:p>
          <a:endParaRPr lang="en-US"/>
        </a:p>
      </dgm:t>
    </dgm:pt>
    <dgm:pt modelId="{53169298-98FA-584B-9847-FCEAA2E8626B}">
      <dgm:prSet/>
      <dgm:spPr/>
      <dgm:t>
        <a:bodyPr/>
        <a:lstStyle/>
        <a:p>
          <a:r>
            <a:rPr lang="en-US"/>
            <a:t>SVMs have been shown to perform well in a variety of settings, and are often considered one of the best “out of the box” classifiers.</a:t>
          </a:r>
        </a:p>
      </dgm:t>
    </dgm:pt>
    <dgm:pt modelId="{A017ECE2-CC73-5242-9E2A-BDE04BBBFED7}" type="parTrans" cxnId="{FF9200B8-4991-504E-B3A0-B3CD091B7658}">
      <dgm:prSet/>
      <dgm:spPr/>
      <dgm:t>
        <a:bodyPr/>
        <a:lstStyle/>
        <a:p>
          <a:endParaRPr lang="en-US"/>
        </a:p>
      </dgm:t>
    </dgm:pt>
    <dgm:pt modelId="{178CD5EA-CF8F-DB48-9A0C-7488457BA8CE}" type="sibTrans" cxnId="{FF9200B8-4991-504E-B3A0-B3CD091B7658}">
      <dgm:prSet/>
      <dgm:spPr/>
      <dgm:t>
        <a:bodyPr/>
        <a:lstStyle/>
        <a:p>
          <a:endParaRPr lang="en-US"/>
        </a:p>
      </dgm:t>
    </dgm:pt>
    <dgm:pt modelId="{CA4F83A6-9627-2542-89B5-D4DB4EA210B0}" type="pres">
      <dgm:prSet presAssocID="{154A607D-AA36-C34A-8E2C-11F4820931B8}" presName="vert0" presStyleCnt="0">
        <dgm:presLayoutVars>
          <dgm:dir/>
          <dgm:animOne val="branch"/>
          <dgm:animLvl val="lvl"/>
        </dgm:presLayoutVars>
      </dgm:prSet>
      <dgm:spPr/>
    </dgm:pt>
    <dgm:pt modelId="{FADE59CA-DB9D-2441-BE04-F85B412D6A45}" type="pres">
      <dgm:prSet presAssocID="{98400E4E-4D67-134A-8BFF-06E9A6AC6C4A}" presName="thickLine" presStyleLbl="alignNode1" presStyleIdx="0" presStyleCnt="3"/>
      <dgm:spPr/>
    </dgm:pt>
    <dgm:pt modelId="{63E4C1F4-082C-DD4B-A301-A0EF483E47FF}" type="pres">
      <dgm:prSet presAssocID="{98400E4E-4D67-134A-8BFF-06E9A6AC6C4A}" presName="horz1" presStyleCnt="0"/>
      <dgm:spPr/>
    </dgm:pt>
    <dgm:pt modelId="{26807A89-0FFF-6A4C-A03F-06611A2AD082}" type="pres">
      <dgm:prSet presAssocID="{98400E4E-4D67-134A-8BFF-06E9A6AC6C4A}" presName="tx1" presStyleLbl="revTx" presStyleIdx="0" presStyleCnt="3"/>
      <dgm:spPr/>
    </dgm:pt>
    <dgm:pt modelId="{EE6F328F-B9BD-D04B-A3DD-A3E7F2CBF851}" type="pres">
      <dgm:prSet presAssocID="{98400E4E-4D67-134A-8BFF-06E9A6AC6C4A}" presName="vert1" presStyleCnt="0"/>
      <dgm:spPr/>
    </dgm:pt>
    <dgm:pt modelId="{CD22BC14-61A2-F74B-9B67-246C1A6B075A}" type="pres">
      <dgm:prSet presAssocID="{BBE57E3D-B969-3F41-A5EF-8C72AEB339BC}" presName="thickLine" presStyleLbl="alignNode1" presStyleIdx="1" presStyleCnt="3"/>
      <dgm:spPr/>
    </dgm:pt>
    <dgm:pt modelId="{6C52B49D-3A4E-7F4C-8C6E-AC71A93FE477}" type="pres">
      <dgm:prSet presAssocID="{BBE57E3D-B969-3F41-A5EF-8C72AEB339BC}" presName="horz1" presStyleCnt="0"/>
      <dgm:spPr/>
    </dgm:pt>
    <dgm:pt modelId="{382FD419-1BA8-014A-BB47-A5D08E0F2B3A}" type="pres">
      <dgm:prSet presAssocID="{BBE57E3D-B969-3F41-A5EF-8C72AEB339BC}" presName="tx1" presStyleLbl="revTx" presStyleIdx="1" presStyleCnt="3"/>
      <dgm:spPr/>
    </dgm:pt>
    <dgm:pt modelId="{B0EC4D7E-5C3E-B040-ABA2-06947512BBA3}" type="pres">
      <dgm:prSet presAssocID="{BBE57E3D-B969-3F41-A5EF-8C72AEB339BC}" presName="vert1" presStyleCnt="0"/>
      <dgm:spPr/>
    </dgm:pt>
    <dgm:pt modelId="{84D40162-A9BA-644A-A554-B37B5DBCF3A3}" type="pres">
      <dgm:prSet presAssocID="{53169298-98FA-584B-9847-FCEAA2E8626B}" presName="thickLine" presStyleLbl="alignNode1" presStyleIdx="2" presStyleCnt="3"/>
      <dgm:spPr/>
    </dgm:pt>
    <dgm:pt modelId="{EE96A6D3-97D6-084F-8ADB-A1EF2BAF9B81}" type="pres">
      <dgm:prSet presAssocID="{53169298-98FA-584B-9847-FCEAA2E8626B}" presName="horz1" presStyleCnt="0"/>
      <dgm:spPr/>
    </dgm:pt>
    <dgm:pt modelId="{CCB0A1C6-A0B0-F94D-8BA0-5899D420EAFB}" type="pres">
      <dgm:prSet presAssocID="{53169298-98FA-584B-9847-FCEAA2E8626B}" presName="tx1" presStyleLbl="revTx" presStyleIdx="2" presStyleCnt="3"/>
      <dgm:spPr/>
    </dgm:pt>
    <dgm:pt modelId="{546C8037-7DE5-D04D-AC80-875C176B1E56}" type="pres">
      <dgm:prSet presAssocID="{53169298-98FA-584B-9847-FCEAA2E8626B}" presName="vert1" presStyleCnt="0"/>
      <dgm:spPr/>
    </dgm:pt>
  </dgm:ptLst>
  <dgm:cxnLst>
    <dgm:cxn modelId="{1C9DE709-4AEC-1F40-AFFE-DB54348CDA45}" type="presOf" srcId="{154A607D-AA36-C34A-8E2C-11F4820931B8}" destId="{CA4F83A6-9627-2542-89B5-D4DB4EA210B0}" srcOrd="0" destOrd="0" presId="urn:microsoft.com/office/officeart/2008/layout/LinedList"/>
    <dgm:cxn modelId="{A62A5A0C-0768-C641-8E1D-F58EE8536256}" type="presOf" srcId="{BBE57E3D-B969-3F41-A5EF-8C72AEB339BC}" destId="{382FD419-1BA8-014A-BB47-A5D08E0F2B3A}" srcOrd="0" destOrd="0" presId="urn:microsoft.com/office/officeart/2008/layout/LinedList"/>
    <dgm:cxn modelId="{2F1A1967-F79D-4343-B49C-52C84E3D474E}" srcId="{154A607D-AA36-C34A-8E2C-11F4820931B8}" destId="{BBE57E3D-B969-3F41-A5EF-8C72AEB339BC}" srcOrd="1" destOrd="0" parTransId="{01AC6229-EF72-8243-8B60-C8EA9534E76A}" sibTransId="{F386A008-1CF0-1346-B28D-9AC74BB20667}"/>
    <dgm:cxn modelId="{779E8A83-25ED-0E4B-BF46-75AD03FFEFA0}" type="presOf" srcId="{98400E4E-4D67-134A-8BFF-06E9A6AC6C4A}" destId="{26807A89-0FFF-6A4C-A03F-06611A2AD082}" srcOrd="0" destOrd="0" presId="urn:microsoft.com/office/officeart/2008/layout/LinedList"/>
    <dgm:cxn modelId="{B286C298-0E63-3345-A47B-230AF7A1511F}" type="presOf" srcId="{53169298-98FA-584B-9847-FCEAA2E8626B}" destId="{CCB0A1C6-A0B0-F94D-8BA0-5899D420EAFB}" srcOrd="0" destOrd="0" presId="urn:microsoft.com/office/officeart/2008/layout/LinedList"/>
    <dgm:cxn modelId="{466D41B1-D314-EE49-9998-2D22B47D37B4}" srcId="{154A607D-AA36-C34A-8E2C-11F4820931B8}" destId="{98400E4E-4D67-134A-8BFF-06E9A6AC6C4A}" srcOrd="0" destOrd="0" parTransId="{714736FC-E3CA-EF41-8C39-9ABBEB296D97}" sibTransId="{594D68F1-CD0C-E146-827D-4D8A0D756042}"/>
    <dgm:cxn modelId="{FF9200B8-4991-504E-B3A0-B3CD091B7658}" srcId="{154A607D-AA36-C34A-8E2C-11F4820931B8}" destId="{53169298-98FA-584B-9847-FCEAA2E8626B}" srcOrd="2" destOrd="0" parTransId="{A017ECE2-CC73-5242-9E2A-BDE04BBBFED7}" sibTransId="{178CD5EA-CF8F-DB48-9A0C-7488457BA8CE}"/>
    <dgm:cxn modelId="{F3C113F2-C3A5-044D-82E8-DB50729467A6}" type="presParOf" srcId="{CA4F83A6-9627-2542-89B5-D4DB4EA210B0}" destId="{FADE59CA-DB9D-2441-BE04-F85B412D6A45}" srcOrd="0" destOrd="0" presId="urn:microsoft.com/office/officeart/2008/layout/LinedList"/>
    <dgm:cxn modelId="{29B75AC6-75AF-EF4F-9AFF-637C5AF751CF}" type="presParOf" srcId="{CA4F83A6-9627-2542-89B5-D4DB4EA210B0}" destId="{63E4C1F4-082C-DD4B-A301-A0EF483E47FF}" srcOrd="1" destOrd="0" presId="urn:microsoft.com/office/officeart/2008/layout/LinedList"/>
    <dgm:cxn modelId="{DAE0DBEE-1ED8-C040-9404-65E505FE71FD}" type="presParOf" srcId="{63E4C1F4-082C-DD4B-A301-A0EF483E47FF}" destId="{26807A89-0FFF-6A4C-A03F-06611A2AD082}" srcOrd="0" destOrd="0" presId="urn:microsoft.com/office/officeart/2008/layout/LinedList"/>
    <dgm:cxn modelId="{4AAC35E3-0CFA-EE46-8207-3C06BEE1B1FC}" type="presParOf" srcId="{63E4C1F4-082C-DD4B-A301-A0EF483E47FF}" destId="{EE6F328F-B9BD-D04B-A3DD-A3E7F2CBF851}" srcOrd="1" destOrd="0" presId="urn:microsoft.com/office/officeart/2008/layout/LinedList"/>
    <dgm:cxn modelId="{B0D981A8-7E88-E447-A968-EDFE76BCA341}" type="presParOf" srcId="{CA4F83A6-9627-2542-89B5-D4DB4EA210B0}" destId="{CD22BC14-61A2-F74B-9B67-246C1A6B075A}" srcOrd="2" destOrd="0" presId="urn:microsoft.com/office/officeart/2008/layout/LinedList"/>
    <dgm:cxn modelId="{D377FD25-3461-8D4F-87E4-55AFD3426AC2}" type="presParOf" srcId="{CA4F83A6-9627-2542-89B5-D4DB4EA210B0}" destId="{6C52B49D-3A4E-7F4C-8C6E-AC71A93FE477}" srcOrd="3" destOrd="0" presId="urn:microsoft.com/office/officeart/2008/layout/LinedList"/>
    <dgm:cxn modelId="{3162D656-30A9-A74A-9E9C-06FF84286325}" type="presParOf" srcId="{6C52B49D-3A4E-7F4C-8C6E-AC71A93FE477}" destId="{382FD419-1BA8-014A-BB47-A5D08E0F2B3A}" srcOrd="0" destOrd="0" presId="urn:microsoft.com/office/officeart/2008/layout/LinedList"/>
    <dgm:cxn modelId="{17B12CAA-DA70-DE4D-B16A-4F5337CE1E1C}" type="presParOf" srcId="{6C52B49D-3A4E-7F4C-8C6E-AC71A93FE477}" destId="{B0EC4D7E-5C3E-B040-ABA2-06947512BBA3}" srcOrd="1" destOrd="0" presId="urn:microsoft.com/office/officeart/2008/layout/LinedList"/>
    <dgm:cxn modelId="{CBC2A05A-3B33-774F-AA98-F5E556A29FFB}" type="presParOf" srcId="{CA4F83A6-9627-2542-89B5-D4DB4EA210B0}" destId="{84D40162-A9BA-644A-A554-B37B5DBCF3A3}" srcOrd="4" destOrd="0" presId="urn:microsoft.com/office/officeart/2008/layout/LinedList"/>
    <dgm:cxn modelId="{CB53E562-D99B-DC47-9952-CEFA0AE1A097}" type="presParOf" srcId="{CA4F83A6-9627-2542-89B5-D4DB4EA210B0}" destId="{EE96A6D3-97D6-084F-8ADB-A1EF2BAF9B81}" srcOrd="5" destOrd="0" presId="urn:microsoft.com/office/officeart/2008/layout/LinedList"/>
    <dgm:cxn modelId="{C369111D-3EB2-BA49-A971-120A2D65BC73}" type="presParOf" srcId="{EE96A6D3-97D6-084F-8ADB-A1EF2BAF9B81}" destId="{CCB0A1C6-A0B0-F94D-8BA0-5899D420EAFB}" srcOrd="0" destOrd="0" presId="urn:microsoft.com/office/officeart/2008/layout/LinedList"/>
    <dgm:cxn modelId="{5D5977D3-6612-524B-9BD9-D8CD10D3894B}" type="presParOf" srcId="{EE96A6D3-97D6-084F-8ADB-A1EF2BAF9B81}" destId="{546C8037-7DE5-D04D-AC80-875C176B1E56}"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232C55-E408-AB4F-9139-36695D608C9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148D1DE-3273-934A-B453-3106FE7E1A0D}">
      <dgm:prSet/>
      <dgm:spPr/>
      <dgm:t>
        <a:bodyPr/>
        <a:lstStyle/>
        <a:p>
          <a:pPr algn="ctr"/>
          <a:r>
            <a:rPr lang="en-US"/>
            <a:t>Example</a:t>
          </a:r>
        </a:p>
      </dgm:t>
    </dgm:pt>
    <dgm:pt modelId="{7BEF6121-9474-F740-9DF6-C6CD9B195BB3}" type="parTrans" cxnId="{4CAB8314-E80A-8542-B8BD-49E06A883030}">
      <dgm:prSet/>
      <dgm:spPr/>
      <dgm:t>
        <a:bodyPr/>
        <a:lstStyle/>
        <a:p>
          <a:endParaRPr lang="en-US"/>
        </a:p>
      </dgm:t>
    </dgm:pt>
    <dgm:pt modelId="{9A886D86-4CDC-D040-85FD-6C13633B8E2F}" type="sibTrans" cxnId="{4CAB8314-E80A-8542-B8BD-49E06A883030}">
      <dgm:prSet/>
      <dgm:spPr/>
      <dgm:t>
        <a:bodyPr/>
        <a:lstStyle/>
        <a:p>
          <a:endParaRPr lang="en-US"/>
        </a:p>
      </dgm:t>
    </dgm:pt>
    <dgm:pt modelId="{71A934D9-8CA4-4045-B535-0EE892994FFD}" type="pres">
      <dgm:prSet presAssocID="{60232C55-E408-AB4F-9139-36695D608C9D}" presName="linear" presStyleCnt="0">
        <dgm:presLayoutVars>
          <dgm:animLvl val="lvl"/>
          <dgm:resizeHandles val="exact"/>
        </dgm:presLayoutVars>
      </dgm:prSet>
      <dgm:spPr/>
    </dgm:pt>
    <dgm:pt modelId="{2293A87A-2BC1-EC46-B0B7-A3A1B4761EB2}" type="pres">
      <dgm:prSet presAssocID="{3148D1DE-3273-934A-B453-3106FE7E1A0D}" presName="parentText" presStyleLbl="node1" presStyleIdx="0" presStyleCnt="1">
        <dgm:presLayoutVars>
          <dgm:chMax val="0"/>
          <dgm:bulletEnabled val="1"/>
        </dgm:presLayoutVars>
      </dgm:prSet>
      <dgm:spPr/>
    </dgm:pt>
  </dgm:ptLst>
  <dgm:cxnLst>
    <dgm:cxn modelId="{7919B403-6B5D-A34D-87F0-0B419DABD0D2}" type="presOf" srcId="{3148D1DE-3273-934A-B453-3106FE7E1A0D}" destId="{2293A87A-2BC1-EC46-B0B7-A3A1B4761EB2}" srcOrd="0" destOrd="0" presId="urn:microsoft.com/office/officeart/2005/8/layout/vList2"/>
    <dgm:cxn modelId="{4CAB8314-E80A-8542-B8BD-49E06A883030}" srcId="{60232C55-E408-AB4F-9139-36695D608C9D}" destId="{3148D1DE-3273-934A-B453-3106FE7E1A0D}" srcOrd="0" destOrd="0" parTransId="{7BEF6121-9474-F740-9DF6-C6CD9B195BB3}" sibTransId="{9A886D86-4CDC-D040-85FD-6C13633B8E2F}"/>
    <dgm:cxn modelId="{E9C6A87B-B108-BF4E-B444-457CB676934D}" type="presOf" srcId="{60232C55-E408-AB4F-9139-36695D608C9D}" destId="{71A934D9-8CA4-4045-B535-0EE892994FFD}" srcOrd="0" destOrd="0" presId="urn:microsoft.com/office/officeart/2005/8/layout/vList2"/>
    <dgm:cxn modelId="{19F34A0E-C909-E648-80B2-78C57D79F7C9}" type="presParOf" srcId="{71A934D9-8CA4-4045-B535-0EE892994FFD}" destId="{2293A87A-2BC1-EC46-B0B7-A3A1B4761EB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81B386-F3AF-3E45-99D8-5B989964A6C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34CC8AF-B094-4A45-B17D-A838391C6571}">
      <dgm:prSet/>
      <dgm:spPr/>
      <dgm:t>
        <a:bodyPr/>
        <a:lstStyle/>
        <a:p>
          <a:r>
            <a:rPr lang="en-US"/>
            <a:t>Classification Using a Separating Hyperplane</a:t>
          </a:r>
        </a:p>
      </dgm:t>
    </dgm:pt>
    <dgm:pt modelId="{16CECD17-3BE6-D944-9149-07263FF14629}" type="parTrans" cxnId="{80FB2A8E-69F3-C34D-8FAB-E3D503343BB1}">
      <dgm:prSet/>
      <dgm:spPr/>
      <dgm:t>
        <a:bodyPr/>
        <a:lstStyle/>
        <a:p>
          <a:endParaRPr lang="en-US"/>
        </a:p>
      </dgm:t>
    </dgm:pt>
    <dgm:pt modelId="{E64641F4-E387-8143-B717-A372E7DE012D}" type="sibTrans" cxnId="{80FB2A8E-69F3-C34D-8FAB-E3D503343BB1}">
      <dgm:prSet/>
      <dgm:spPr/>
      <dgm:t>
        <a:bodyPr/>
        <a:lstStyle/>
        <a:p>
          <a:endParaRPr lang="en-US"/>
        </a:p>
      </dgm:t>
    </dgm:pt>
    <dgm:pt modelId="{D5EAC305-91EB-8B45-9E0A-4AB755776735}" type="pres">
      <dgm:prSet presAssocID="{0381B386-F3AF-3E45-99D8-5B989964A6C7}" presName="linear" presStyleCnt="0">
        <dgm:presLayoutVars>
          <dgm:animLvl val="lvl"/>
          <dgm:resizeHandles val="exact"/>
        </dgm:presLayoutVars>
      </dgm:prSet>
      <dgm:spPr/>
    </dgm:pt>
    <dgm:pt modelId="{B70EB2B8-EE33-C94C-A200-F11234B17AF4}" type="pres">
      <dgm:prSet presAssocID="{834CC8AF-B094-4A45-B17D-A838391C6571}" presName="parentText" presStyleLbl="node1" presStyleIdx="0" presStyleCnt="1">
        <dgm:presLayoutVars>
          <dgm:chMax val="0"/>
          <dgm:bulletEnabled val="1"/>
        </dgm:presLayoutVars>
      </dgm:prSet>
      <dgm:spPr/>
    </dgm:pt>
  </dgm:ptLst>
  <dgm:cxnLst>
    <dgm:cxn modelId="{80FB2A8E-69F3-C34D-8FAB-E3D503343BB1}" srcId="{0381B386-F3AF-3E45-99D8-5B989964A6C7}" destId="{834CC8AF-B094-4A45-B17D-A838391C6571}" srcOrd="0" destOrd="0" parTransId="{16CECD17-3BE6-D944-9149-07263FF14629}" sibTransId="{E64641F4-E387-8143-B717-A372E7DE012D}"/>
    <dgm:cxn modelId="{546BE7A5-7218-8E41-87CA-D90C4284E300}" type="presOf" srcId="{834CC8AF-B094-4A45-B17D-A838391C6571}" destId="{B70EB2B8-EE33-C94C-A200-F11234B17AF4}" srcOrd="0" destOrd="0" presId="urn:microsoft.com/office/officeart/2005/8/layout/vList2"/>
    <dgm:cxn modelId="{CF4133B3-C3A5-5C4A-9B7B-4F26A585A40A}" type="presOf" srcId="{0381B386-F3AF-3E45-99D8-5B989964A6C7}" destId="{D5EAC305-91EB-8B45-9E0A-4AB755776735}" srcOrd="0" destOrd="0" presId="urn:microsoft.com/office/officeart/2005/8/layout/vList2"/>
    <dgm:cxn modelId="{54CA0A13-284C-9949-9186-421B763E74F4}" type="presParOf" srcId="{D5EAC305-91EB-8B45-9E0A-4AB755776735}" destId="{B70EB2B8-EE33-C94C-A200-F11234B17AF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1C4C99-8CFE-5A48-BDF2-8DDDD251D6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221FE4A-4A35-FB4A-9D7C-1ACF20BE4147}">
      <dgm:prSet/>
      <dgm:spPr/>
      <dgm:t>
        <a:bodyPr/>
        <a:lstStyle/>
        <a:p>
          <a:r>
            <a:rPr lang="en-US" b="1" dirty="0"/>
            <a:t>Recap: The main goal of SVM is to find the maximum marginal hyperplane, so as to segregate the dataset into distinct classes. It undergoes the following steps:</a:t>
          </a:r>
        </a:p>
      </dgm:t>
    </dgm:pt>
    <dgm:pt modelId="{233E712D-E71A-5C4D-AB21-25CB22D5B339}" type="parTrans" cxnId="{DC068DCD-3C10-EF41-A2D9-3D59D6B63542}">
      <dgm:prSet/>
      <dgm:spPr/>
      <dgm:t>
        <a:bodyPr/>
        <a:lstStyle/>
        <a:p>
          <a:endParaRPr lang="en-US"/>
        </a:p>
      </dgm:t>
    </dgm:pt>
    <dgm:pt modelId="{31E837D5-A4A8-484C-A9A4-AA83CA515EB6}" type="sibTrans" cxnId="{DC068DCD-3C10-EF41-A2D9-3D59D6B63542}">
      <dgm:prSet/>
      <dgm:spPr/>
      <dgm:t>
        <a:bodyPr/>
        <a:lstStyle/>
        <a:p>
          <a:endParaRPr lang="en-US"/>
        </a:p>
      </dgm:t>
    </dgm:pt>
    <dgm:pt modelId="{8E9E0D34-43E5-8646-9A98-50DA4F06E03F}" type="pres">
      <dgm:prSet presAssocID="{9C1C4C99-8CFE-5A48-BDF2-8DDDD251D673}" presName="linear" presStyleCnt="0">
        <dgm:presLayoutVars>
          <dgm:animLvl val="lvl"/>
          <dgm:resizeHandles val="exact"/>
        </dgm:presLayoutVars>
      </dgm:prSet>
      <dgm:spPr/>
    </dgm:pt>
    <dgm:pt modelId="{F6E0D23B-6DF0-5741-8808-26599CC1A0DE}" type="pres">
      <dgm:prSet presAssocID="{5221FE4A-4A35-FB4A-9D7C-1ACF20BE4147}" presName="parentText" presStyleLbl="node1" presStyleIdx="0" presStyleCnt="1">
        <dgm:presLayoutVars>
          <dgm:chMax val="0"/>
          <dgm:bulletEnabled val="1"/>
        </dgm:presLayoutVars>
      </dgm:prSet>
      <dgm:spPr/>
    </dgm:pt>
  </dgm:ptLst>
  <dgm:cxnLst>
    <dgm:cxn modelId="{700B8EA5-B310-AA42-B7F5-8F9F6ADA31D7}" type="presOf" srcId="{5221FE4A-4A35-FB4A-9D7C-1ACF20BE4147}" destId="{F6E0D23B-6DF0-5741-8808-26599CC1A0DE}" srcOrd="0" destOrd="0" presId="urn:microsoft.com/office/officeart/2005/8/layout/vList2"/>
    <dgm:cxn modelId="{F30142C3-DAA0-DA4C-99A8-7BF1F45C8CEB}" type="presOf" srcId="{9C1C4C99-8CFE-5A48-BDF2-8DDDD251D673}" destId="{8E9E0D34-43E5-8646-9A98-50DA4F06E03F}" srcOrd="0" destOrd="0" presId="urn:microsoft.com/office/officeart/2005/8/layout/vList2"/>
    <dgm:cxn modelId="{DC068DCD-3C10-EF41-A2D9-3D59D6B63542}" srcId="{9C1C4C99-8CFE-5A48-BDF2-8DDDD251D673}" destId="{5221FE4A-4A35-FB4A-9D7C-1ACF20BE4147}" srcOrd="0" destOrd="0" parTransId="{233E712D-E71A-5C4D-AB21-25CB22D5B339}" sibTransId="{31E837D5-A4A8-484C-A9A4-AA83CA515EB6}"/>
    <dgm:cxn modelId="{A057752F-151A-6B44-A7E3-6764C76FBEB6}" type="presParOf" srcId="{8E9E0D34-43E5-8646-9A98-50DA4F06E03F}" destId="{F6E0D23B-6DF0-5741-8808-26599CC1A0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DE5CEC-2B14-C64C-BD6B-3BA2FCE8E84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855C7CF-DC07-134D-8705-77DDBC73B603}">
      <dgm:prSet/>
      <dgm:spPr/>
      <dgm:t>
        <a:bodyPr/>
        <a:lstStyle/>
        <a:p>
          <a:r>
            <a:rPr lang="en-US"/>
            <a:t>First, SVM will produce the hyperplanes repeatedly to separate the class in the best suitable way. </a:t>
          </a:r>
        </a:p>
      </dgm:t>
    </dgm:pt>
    <dgm:pt modelId="{DAD8A113-BCD1-6248-859A-F246FBE6ACCE}" type="parTrans" cxnId="{D7DF2A32-5324-FF44-96D6-D73A78F491E7}">
      <dgm:prSet/>
      <dgm:spPr/>
      <dgm:t>
        <a:bodyPr/>
        <a:lstStyle/>
        <a:p>
          <a:endParaRPr lang="en-US"/>
        </a:p>
      </dgm:t>
    </dgm:pt>
    <dgm:pt modelId="{2B7E535D-FA46-5D41-A734-C09F0FF3C084}" type="sibTrans" cxnId="{D7DF2A32-5324-FF44-96D6-D73A78F491E7}">
      <dgm:prSet/>
      <dgm:spPr/>
      <dgm:t>
        <a:bodyPr/>
        <a:lstStyle/>
        <a:p>
          <a:endParaRPr lang="en-US"/>
        </a:p>
      </dgm:t>
    </dgm:pt>
    <dgm:pt modelId="{59EAC53E-D25D-C645-82C9-4EB1E1FF02D7}">
      <dgm:prSet/>
      <dgm:spPr/>
      <dgm:t>
        <a:bodyPr/>
        <a:lstStyle/>
        <a:p>
          <a:r>
            <a:rPr lang="en-US" dirty="0"/>
            <a:t>Then SVM will look for the best option that will help in correct segregation.</a:t>
          </a:r>
          <a:br>
            <a:rPr lang="en-US" dirty="0"/>
          </a:br>
          <a:endParaRPr lang="en-US" dirty="0"/>
        </a:p>
      </dgm:t>
    </dgm:pt>
    <dgm:pt modelId="{91AF37FF-F0E5-7144-967B-BCE298FC87EA}" type="parTrans" cxnId="{8AAB03C4-A361-FE45-B1E4-1D612477926E}">
      <dgm:prSet/>
      <dgm:spPr/>
      <dgm:t>
        <a:bodyPr/>
        <a:lstStyle/>
        <a:p>
          <a:endParaRPr lang="en-US"/>
        </a:p>
      </dgm:t>
    </dgm:pt>
    <dgm:pt modelId="{06E53D58-8D6D-654E-BCE7-096B6EE844EC}" type="sibTrans" cxnId="{8AAB03C4-A361-FE45-B1E4-1D612477926E}">
      <dgm:prSet/>
      <dgm:spPr/>
      <dgm:t>
        <a:bodyPr/>
        <a:lstStyle/>
        <a:p>
          <a:endParaRPr lang="en-US"/>
        </a:p>
      </dgm:t>
    </dgm:pt>
    <dgm:pt modelId="{B4F4A558-AFDB-5E43-8D81-B12933E59DE0}" type="pres">
      <dgm:prSet presAssocID="{3CDE5CEC-2B14-C64C-BD6B-3BA2FCE8E845}" presName="vert0" presStyleCnt="0">
        <dgm:presLayoutVars>
          <dgm:dir/>
          <dgm:animOne val="branch"/>
          <dgm:animLvl val="lvl"/>
        </dgm:presLayoutVars>
      </dgm:prSet>
      <dgm:spPr/>
    </dgm:pt>
    <dgm:pt modelId="{0DFFE973-714B-E947-939C-99ABF7D59725}" type="pres">
      <dgm:prSet presAssocID="{A855C7CF-DC07-134D-8705-77DDBC73B603}" presName="thickLine" presStyleLbl="alignNode1" presStyleIdx="0" presStyleCnt="2"/>
      <dgm:spPr/>
    </dgm:pt>
    <dgm:pt modelId="{62A25FA0-EE04-624D-94A6-63551D99E446}" type="pres">
      <dgm:prSet presAssocID="{A855C7CF-DC07-134D-8705-77DDBC73B603}" presName="horz1" presStyleCnt="0"/>
      <dgm:spPr/>
    </dgm:pt>
    <dgm:pt modelId="{9BEB2C04-E80D-CE43-BA33-1F93448A7836}" type="pres">
      <dgm:prSet presAssocID="{A855C7CF-DC07-134D-8705-77DDBC73B603}" presName="tx1" presStyleLbl="revTx" presStyleIdx="0" presStyleCnt="2"/>
      <dgm:spPr/>
    </dgm:pt>
    <dgm:pt modelId="{E734E6EE-059D-8947-814C-1153566E0566}" type="pres">
      <dgm:prSet presAssocID="{A855C7CF-DC07-134D-8705-77DDBC73B603}" presName="vert1" presStyleCnt="0"/>
      <dgm:spPr/>
    </dgm:pt>
    <dgm:pt modelId="{9AD62A93-21EC-D24A-9375-4AF1E29CA7D4}" type="pres">
      <dgm:prSet presAssocID="{59EAC53E-D25D-C645-82C9-4EB1E1FF02D7}" presName="thickLine" presStyleLbl="alignNode1" presStyleIdx="1" presStyleCnt="2"/>
      <dgm:spPr/>
    </dgm:pt>
    <dgm:pt modelId="{9AF92864-D956-BD46-850B-29F1F4F07927}" type="pres">
      <dgm:prSet presAssocID="{59EAC53E-D25D-C645-82C9-4EB1E1FF02D7}" presName="horz1" presStyleCnt="0"/>
      <dgm:spPr/>
    </dgm:pt>
    <dgm:pt modelId="{48F87965-22F9-7F4C-B604-18BE6D341E40}" type="pres">
      <dgm:prSet presAssocID="{59EAC53E-D25D-C645-82C9-4EB1E1FF02D7}" presName="tx1" presStyleLbl="revTx" presStyleIdx="1" presStyleCnt="2"/>
      <dgm:spPr/>
    </dgm:pt>
    <dgm:pt modelId="{48889138-026C-D845-8BBE-1AC0AF49236A}" type="pres">
      <dgm:prSet presAssocID="{59EAC53E-D25D-C645-82C9-4EB1E1FF02D7}" presName="vert1" presStyleCnt="0"/>
      <dgm:spPr/>
    </dgm:pt>
  </dgm:ptLst>
  <dgm:cxnLst>
    <dgm:cxn modelId="{D7DF2A32-5324-FF44-96D6-D73A78F491E7}" srcId="{3CDE5CEC-2B14-C64C-BD6B-3BA2FCE8E845}" destId="{A855C7CF-DC07-134D-8705-77DDBC73B603}" srcOrd="0" destOrd="0" parTransId="{DAD8A113-BCD1-6248-859A-F246FBE6ACCE}" sibTransId="{2B7E535D-FA46-5D41-A734-C09F0FF3C084}"/>
    <dgm:cxn modelId="{2D2EB4AB-94BF-F244-9A14-5A1BFBA9FFF3}" type="presOf" srcId="{59EAC53E-D25D-C645-82C9-4EB1E1FF02D7}" destId="{48F87965-22F9-7F4C-B604-18BE6D341E40}" srcOrd="0" destOrd="0" presId="urn:microsoft.com/office/officeart/2008/layout/LinedList"/>
    <dgm:cxn modelId="{1ECF06BB-B530-2446-AFD8-59B517281C84}" type="presOf" srcId="{A855C7CF-DC07-134D-8705-77DDBC73B603}" destId="{9BEB2C04-E80D-CE43-BA33-1F93448A7836}" srcOrd="0" destOrd="0" presId="urn:microsoft.com/office/officeart/2008/layout/LinedList"/>
    <dgm:cxn modelId="{8AAB03C4-A361-FE45-B1E4-1D612477926E}" srcId="{3CDE5CEC-2B14-C64C-BD6B-3BA2FCE8E845}" destId="{59EAC53E-D25D-C645-82C9-4EB1E1FF02D7}" srcOrd="1" destOrd="0" parTransId="{91AF37FF-F0E5-7144-967B-BCE298FC87EA}" sibTransId="{06E53D58-8D6D-654E-BCE7-096B6EE844EC}"/>
    <dgm:cxn modelId="{393B4CCB-D10F-DC47-A2EE-B05A208BE316}" type="presOf" srcId="{3CDE5CEC-2B14-C64C-BD6B-3BA2FCE8E845}" destId="{B4F4A558-AFDB-5E43-8D81-B12933E59DE0}" srcOrd="0" destOrd="0" presId="urn:microsoft.com/office/officeart/2008/layout/LinedList"/>
    <dgm:cxn modelId="{38D3F122-2CBE-0442-B5A2-CF6FDDDD56D5}" type="presParOf" srcId="{B4F4A558-AFDB-5E43-8D81-B12933E59DE0}" destId="{0DFFE973-714B-E947-939C-99ABF7D59725}" srcOrd="0" destOrd="0" presId="urn:microsoft.com/office/officeart/2008/layout/LinedList"/>
    <dgm:cxn modelId="{1ADCFCAF-B221-524B-B475-5DA3DE9EF25B}" type="presParOf" srcId="{B4F4A558-AFDB-5E43-8D81-B12933E59DE0}" destId="{62A25FA0-EE04-624D-94A6-63551D99E446}" srcOrd="1" destOrd="0" presId="urn:microsoft.com/office/officeart/2008/layout/LinedList"/>
    <dgm:cxn modelId="{46B17CB1-4D08-0F4B-B7C8-CB0774DD6EBE}" type="presParOf" srcId="{62A25FA0-EE04-624D-94A6-63551D99E446}" destId="{9BEB2C04-E80D-CE43-BA33-1F93448A7836}" srcOrd="0" destOrd="0" presId="urn:microsoft.com/office/officeart/2008/layout/LinedList"/>
    <dgm:cxn modelId="{8F1900F7-4E72-5949-A9EA-70C7B2E08F36}" type="presParOf" srcId="{62A25FA0-EE04-624D-94A6-63551D99E446}" destId="{E734E6EE-059D-8947-814C-1153566E0566}" srcOrd="1" destOrd="0" presId="urn:microsoft.com/office/officeart/2008/layout/LinedList"/>
    <dgm:cxn modelId="{BB3748F9-A3AD-654B-83F6-8DF941B65D60}" type="presParOf" srcId="{B4F4A558-AFDB-5E43-8D81-B12933E59DE0}" destId="{9AD62A93-21EC-D24A-9375-4AF1E29CA7D4}" srcOrd="2" destOrd="0" presId="urn:microsoft.com/office/officeart/2008/layout/LinedList"/>
    <dgm:cxn modelId="{FE463E3B-36FA-E541-9F2A-0EA42E4E6934}" type="presParOf" srcId="{B4F4A558-AFDB-5E43-8D81-B12933E59DE0}" destId="{9AF92864-D956-BD46-850B-29F1F4F07927}" srcOrd="3" destOrd="0" presId="urn:microsoft.com/office/officeart/2008/layout/LinedList"/>
    <dgm:cxn modelId="{DDA20CBE-C7B6-6047-91FC-01014F258D49}" type="presParOf" srcId="{9AF92864-D956-BD46-850B-29F1F4F07927}" destId="{48F87965-22F9-7F4C-B604-18BE6D341E40}" srcOrd="0" destOrd="0" presId="urn:microsoft.com/office/officeart/2008/layout/LinedList"/>
    <dgm:cxn modelId="{2D3B8D50-22D3-C349-90C9-3E29038DCDAE}" type="presParOf" srcId="{9AF92864-D956-BD46-850B-29F1F4F07927}" destId="{48889138-026C-D845-8BBE-1AC0AF49236A}"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B22FE1F-0E87-484B-BFC0-C15398537BA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474E7DF-B181-7647-8C5F-356C1EA95231}">
      <dgm:prSet/>
      <dgm:spPr/>
      <dgm:t>
        <a:bodyPr/>
        <a:lstStyle/>
        <a:p>
          <a:r>
            <a:rPr lang="en-US"/>
            <a:t>Some terminology of SVM in this example: There are two classes of observations, shown in blue and in purple.</a:t>
          </a:r>
        </a:p>
      </dgm:t>
    </dgm:pt>
    <dgm:pt modelId="{58D84A72-E20A-B046-B781-7E204A85F5A8}" type="parTrans" cxnId="{F51D85B7-5805-7746-B8E3-1BD61551F58F}">
      <dgm:prSet/>
      <dgm:spPr/>
      <dgm:t>
        <a:bodyPr/>
        <a:lstStyle/>
        <a:p>
          <a:endParaRPr lang="en-US"/>
        </a:p>
      </dgm:t>
    </dgm:pt>
    <dgm:pt modelId="{E7249338-9CFD-6F49-82B0-6E069FBC12E9}" type="sibTrans" cxnId="{F51D85B7-5805-7746-B8E3-1BD61551F58F}">
      <dgm:prSet/>
      <dgm:spPr/>
      <dgm:t>
        <a:bodyPr/>
        <a:lstStyle/>
        <a:p>
          <a:endParaRPr lang="en-US"/>
        </a:p>
      </dgm:t>
    </dgm:pt>
    <dgm:pt modelId="{834DD9D3-324D-7A46-8300-BF1C98A0A0BF}" type="pres">
      <dgm:prSet presAssocID="{9B22FE1F-0E87-484B-BFC0-C15398537BA3}" presName="linear" presStyleCnt="0">
        <dgm:presLayoutVars>
          <dgm:animLvl val="lvl"/>
          <dgm:resizeHandles val="exact"/>
        </dgm:presLayoutVars>
      </dgm:prSet>
      <dgm:spPr/>
    </dgm:pt>
    <dgm:pt modelId="{7BE3EDBC-8179-844D-B274-57C56C128F51}" type="pres">
      <dgm:prSet presAssocID="{2474E7DF-B181-7647-8C5F-356C1EA95231}" presName="parentText" presStyleLbl="node1" presStyleIdx="0" presStyleCnt="1">
        <dgm:presLayoutVars>
          <dgm:chMax val="0"/>
          <dgm:bulletEnabled val="1"/>
        </dgm:presLayoutVars>
      </dgm:prSet>
      <dgm:spPr/>
    </dgm:pt>
  </dgm:ptLst>
  <dgm:cxnLst>
    <dgm:cxn modelId="{74913409-C5D1-C04F-B5CA-CC22D3A5C000}" type="presOf" srcId="{9B22FE1F-0E87-484B-BFC0-C15398537BA3}" destId="{834DD9D3-324D-7A46-8300-BF1C98A0A0BF}" srcOrd="0" destOrd="0" presId="urn:microsoft.com/office/officeart/2005/8/layout/vList2"/>
    <dgm:cxn modelId="{22D6C64A-D776-024F-83A6-74CB2155370D}" type="presOf" srcId="{2474E7DF-B181-7647-8C5F-356C1EA95231}" destId="{7BE3EDBC-8179-844D-B274-57C56C128F51}" srcOrd="0" destOrd="0" presId="urn:microsoft.com/office/officeart/2005/8/layout/vList2"/>
    <dgm:cxn modelId="{F51D85B7-5805-7746-B8E3-1BD61551F58F}" srcId="{9B22FE1F-0E87-484B-BFC0-C15398537BA3}" destId="{2474E7DF-B181-7647-8C5F-356C1EA95231}" srcOrd="0" destOrd="0" parTransId="{58D84A72-E20A-B046-B781-7E204A85F5A8}" sibTransId="{E7249338-9CFD-6F49-82B0-6E069FBC12E9}"/>
    <dgm:cxn modelId="{5907EE2D-BD99-A64C-8944-A1C538B37081}" type="presParOf" srcId="{834DD9D3-324D-7A46-8300-BF1C98A0A0BF}" destId="{7BE3EDBC-8179-844D-B274-57C56C128F5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F085F2-1333-E84B-AE6A-F9FB681E7A4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D34F5A-5192-054C-BD6D-8F0D76AE4041}">
      <dgm:prSet/>
      <dgm:spPr/>
      <dgm:t>
        <a:bodyPr/>
        <a:lstStyle/>
        <a:p>
          <a:r>
            <a:rPr lang="en-US" dirty="0"/>
            <a:t>What if we cannot separate the data using a line? </a:t>
          </a:r>
        </a:p>
      </dgm:t>
    </dgm:pt>
    <dgm:pt modelId="{CE42FC1F-3D0A-2F42-9B19-499F7BF54E5B}" type="parTrans" cxnId="{B80191E8-11F8-5741-A601-F56EE0B60B25}">
      <dgm:prSet/>
      <dgm:spPr/>
      <dgm:t>
        <a:bodyPr/>
        <a:lstStyle/>
        <a:p>
          <a:endParaRPr lang="en-US"/>
        </a:p>
      </dgm:t>
    </dgm:pt>
    <dgm:pt modelId="{FE1FD717-B5B7-9143-8736-84C792ADE2CB}" type="sibTrans" cxnId="{B80191E8-11F8-5741-A601-F56EE0B60B25}">
      <dgm:prSet/>
      <dgm:spPr/>
      <dgm:t>
        <a:bodyPr/>
        <a:lstStyle/>
        <a:p>
          <a:endParaRPr lang="en-US"/>
        </a:p>
      </dgm:t>
    </dgm:pt>
    <dgm:pt modelId="{418F1BCA-4080-D144-AAEA-71C2D564377C}" type="pres">
      <dgm:prSet presAssocID="{D4F085F2-1333-E84B-AE6A-F9FB681E7A43}" presName="linear" presStyleCnt="0">
        <dgm:presLayoutVars>
          <dgm:animLvl val="lvl"/>
          <dgm:resizeHandles val="exact"/>
        </dgm:presLayoutVars>
      </dgm:prSet>
      <dgm:spPr/>
    </dgm:pt>
    <dgm:pt modelId="{21A141AB-ECF7-4441-8F3B-3FC4F8606BCE}" type="pres">
      <dgm:prSet presAssocID="{5DD34F5A-5192-054C-BD6D-8F0D76AE4041}" presName="parentText" presStyleLbl="node1" presStyleIdx="0" presStyleCnt="1">
        <dgm:presLayoutVars>
          <dgm:chMax val="0"/>
          <dgm:bulletEnabled val="1"/>
        </dgm:presLayoutVars>
      </dgm:prSet>
      <dgm:spPr/>
    </dgm:pt>
  </dgm:ptLst>
  <dgm:cxnLst>
    <dgm:cxn modelId="{B80191E8-11F8-5741-A601-F56EE0B60B25}" srcId="{D4F085F2-1333-E84B-AE6A-F9FB681E7A43}" destId="{5DD34F5A-5192-054C-BD6D-8F0D76AE4041}" srcOrd="0" destOrd="0" parTransId="{CE42FC1F-3D0A-2F42-9B19-499F7BF54E5B}" sibTransId="{FE1FD717-B5B7-9143-8736-84C792ADE2CB}"/>
    <dgm:cxn modelId="{23A80BF3-B724-524D-A60C-496F07A36C7A}" type="presOf" srcId="{D4F085F2-1333-E84B-AE6A-F9FB681E7A43}" destId="{418F1BCA-4080-D144-AAEA-71C2D564377C}" srcOrd="0" destOrd="0" presId="urn:microsoft.com/office/officeart/2005/8/layout/vList2"/>
    <dgm:cxn modelId="{1CD099FB-4266-0A4E-8EBD-B0B45CB689F3}" type="presOf" srcId="{5DD34F5A-5192-054C-BD6D-8F0D76AE4041}" destId="{21A141AB-ECF7-4441-8F3B-3FC4F8606BCE}" srcOrd="0" destOrd="0" presId="urn:microsoft.com/office/officeart/2005/8/layout/vList2"/>
    <dgm:cxn modelId="{37B4187C-B0D2-2E45-BC6D-2AFD8FE09DCA}" type="presParOf" srcId="{418F1BCA-4080-D144-AAEA-71C2D564377C}" destId="{21A141AB-ECF7-4441-8F3B-3FC4F8606BC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9A4B9-4C12-3C4F-BC89-5875BF4F591D}">
      <dsp:nvSpPr>
        <dsp:cNvPr id="0" name=""/>
        <dsp:cNvSpPr/>
      </dsp:nvSpPr>
      <dsp:spPr>
        <a:xfrm>
          <a:off x="0" y="11461"/>
          <a:ext cx="10515600" cy="1175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a:t>SVM</a:t>
          </a:r>
        </a:p>
      </dsp:txBody>
      <dsp:txXfrm>
        <a:off x="57372" y="68833"/>
        <a:ext cx="10400856" cy="1060520"/>
      </dsp:txXfrm>
    </dsp:sp>
    <dsp:sp modelId="{13218C4D-3D94-3F4F-A24E-BB87FB0B015D}">
      <dsp:nvSpPr>
        <dsp:cNvPr id="0" name=""/>
        <dsp:cNvSpPr/>
      </dsp:nvSpPr>
      <dsp:spPr>
        <a:xfrm>
          <a:off x="0" y="1186726"/>
          <a:ext cx="10515600" cy="197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62230" rIns="348488" bIns="62230" numCol="1" spcCol="1270" anchor="t" anchorCtr="0">
          <a:noAutofit/>
        </a:bodyPr>
        <a:lstStyle/>
        <a:p>
          <a:pPr marL="285750" lvl="1" indent="-285750" algn="l" defTabSz="1689100">
            <a:lnSpc>
              <a:spcPct val="90000"/>
            </a:lnSpc>
            <a:spcBef>
              <a:spcPct val="0"/>
            </a:spcBef>
            <a:spcAft>
              <a:spcPct val="20000"/>
            </a:spcAft>
            <a:buChar char="•"/>
          </a:pPr>
          <a:r>
            <a:rPr lang="en-US" sz="3800" kern="1200" dirty="0"/>
            <a:t>The maximal margin classifier </a:t>
          </a:r>
        </a:p>
        <a:p>
          <a:pPr marL="285750" lvl="1" indent="-285750" algn="l" defTabSz="1689100">
            <a:lnSpc>
              <a:spcPct val="90000"/>
            </a:lnSpc>
            <a:spcBef>
              <a:spcPct val="0"/>
            </a:spcBef>
            <a:spcAft>
              <a:spcPct val="20000"/>
            </a:spcAft>
            <a:buChar char="•"/>
          </a:pPr>
          <a:r>
            <a:rPr lang="en-US" sz="3800" kern="1200"/>
            <a:t>The support vector classifier </a:t>
          </a:r>
        </a:p>
        <a:p>
          <a:pPr marL="285750" lvl="1" indent="-285750" algn="l" defTabSz="1689100">
            <a:lnSpc>
              <a:spcPct val="90000"/>
            </a:lnSpc>
            <a:spcBef>
              <a:spcPct val="0"/>
            </a:spcBef>
            <a:spcAft>
              <a:spcPct val="20000"/>
            </a:spcAft>
            <a:buChar char="•"/>
          </a:pPr>
          <a:r>
            <a:rPr lang="en-US" sz="3800" kern="1200" dirty="0"/>
            <a:t>The support vector machine</a:t>
          </a:r>
        </a:p>
      </dsp:txBody>
      <dsp:txXfrm>
        <a:off x="0" y="1186726"/>
        <a:ext cx="10515600" cy="1977885"/>
      </dsp:txXfrm>
    </dsp:sp>
    <dsp:sp modelId="{7164CECE-8B88-2049-ADC6-7BF68D10CA18}">
      <dsp:nvSpPr>
        <dsp:cNvPr id="0" name=""/>
        <dsp:cNvSpPr/>
      </dsp:nvSpPr>
      <dsp:spPr>
        <a:xfrm>
          <a:off x="0" y="3164611"/>
          <a:ext cx="10515600" cy="1175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kern="1200" dirty="0"/>
            <a:t>Principal Components Analysis </a:t>
          </a:r>
        </a:p>
      </dsp:txBody>
      <dsp:txXfrm>
        <a:off x="57372" y="3221983"/>
        <a:ext cx="10400856" cy="10605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CF978-BDFD-2245-813E-54B6547CED03}">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Nonlinear data can be handled, incorporating the </a:t>
          </a:r>
          <a:r>
            <a:rPr lang="en-US" sz="3300" b="1" u="sng" kern="1200" dirty="0"/>
            <a:t>concept</a:t>
          </a:r>
          <a:r>
            <a:rPr lang="en-US" sz="3300" kern="1200" dirty="0"/>
            <a:t> </a:t>
          </a:r>
          <a:r>
            <a:rPr lang="en-US" sz="3300" b="1" u="sng" kern="1200" dirty="0"/>
            <a:t>of kernels</a:t>
          </a:r>
          <a:r>
            <a:rPr lang="en-US" sz="3300" kern="1200" dirty="0"/>
            <a:t> in SVM, as kernels are the strength of SVM. </a:t>
          </a:r>
        </a:p>
      </dsp:txBody>
      <dsp:txXfrm>
        <a:off x="64083" y="70494"/>
        <a:ext cx="10387434" cy="11845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5545C-A675-534D-A4B8-F967337A8423}">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7EC79-FD82-7A41-8FD4-E5D2EF9E485A}">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Linear Kernel:</a:t>
          </a:r>
          <a:r>
            <a:rPr lang="en-US" sz="2700" kern="1200" dirty="0"/>
            <a:t> It is one of the simplest methods of the kernel.</a:t>
          </a:r>
        </a:p>
      </dsp:txBody>
      <dsp:txXfrm>
        <a:off x="0" y="2124"/>
        <a:ext cx="10515600" cy="1449029"/>
      </dsp:txXfrm>
    </dsp:sp>
    <dsp:sp modelId="{DEC5804E-D186-BF42-A2BF-29192A42B6F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C7F5FE-3FD9-5C4D-A9CA-A4BF686CE10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Polynomial Kernel of degree </a:t>
          </a:r>
          <a:r>
            <a:rPr lang="en-US" sz="2700" b="1" i="1" kern="1200" dirty="0"/>
            <a:t>d</a:t>
          </a:r>
          <a:r>
            <a:rPr lang="en-US" sz="2700" b="1" kern="1200" dirty="0"/>
            <a:t>:</a:t>
          </a:r>
          <a:r>
            <a:rPr lang="en-US" sz="2700" kern="1200" dirty="0"/>
            <a:t> Using such a kernel with the degree </a:t>
          </a:r>
          <a:r>
            <a:rPr lang="en-US" sz="2700" i="1" kern="1200" dirty="0"/>
            <a:t>d&gt; 1</a:t>
          </a:r>
          <a:r>
            <a:rPr lang="en-US" sz="2700" kern="1200" dirty="0"/>
            <a:t> leads to a much more flexible decision boundary. </a:t>
          </a:r>
          <a:r>
            <a:rPr lang="en-US" sz="2700" b="1" kern="1200" dirty="0"/>
            <a:t>NOTE: </a:t>
          </a:r>
          <a:r>
            <a:rPr lang="en-US" sz="2700" kern="1200" dirty="0"/>
            <a:t>Larger values for d make the model more complex, but often </a:t>
          </a:r>
          <a:r>
            <a:rPr lang="en-US" sz="2700" i="1" kern="1200" dirty="0"/>
            <a:t>d = 2</a:t>
          </a:r>
          <a:r>
            <a:rPr lang="en-US" sz="2700" kern="1200" dirty="0"/>
            <a:t> or </a:t>
          </a:r>
          <a:r>
            <a:rPr lang="en-US" sz="2700" i="1" kern="1200" dirty="0"/>
            <a:t>d = 3</a:t>
          </a:r>
          <a:r>
            <a:rPr lang="en-US" sz="2700" kern="1200" dirty="0"/>
            <a:t> is sufficient. </a:t>
          </a:r>
        </a:p>
      </dsp:txBody>
      <dsp:txXfrm>
        <a:off x="0" y="1451154"/>
        <a:ext cx="10515600" cy="1449029"/>
      </dsp:txXfrm>
    </dsp:sp>
    <dsp:sp modelId="{EA67D496-1FDB-5D4D-991B-291EF05D3AE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512782-F6E6-8247-AAAC-78442FF0CD7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Radial Kernel or Gaussian Kernel</a:t>
          </a:r>
          <a:r>
            <a:rPr lang="en-US" sz="2700" kern="1200" dirty="0"/>
            <a:t> has one positive parameter to fine tune. </a:t>
          </a:r>
        </a:p>
      </dsp:txBody>
      <dsp:txXfrm>
        <a:off x="0" y="2900183"/>
        <a:ext cx="10515600" cy="14490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6AA307-DF70-4F4A-87A5-644B5D0C9B09}">
      <dsp:nvSpPr>
        <dsp:cNvPr id="0" name=""/>
        <dsp:cNvSpPr/>
      </dsp:nvSpPr>
      <dsp:spPr>
        <a:xfrm>
          <a:off x="0" y="112881"/>
          <a:ext cx="10515600" cy="1099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Fig 1: Non linear data. Fig 2: An SVM with a polynomial kernel of degree 3 is applied to the non-linear data in Fig 1, resulting in a far more appropriate decision rule. Fig 3: An SVM with a radial kernel is applied. In this example, either kernel is capable of capturing the decision boundary. </a:t>
          </a:r>
        </a:p>
      </dsp:txBody>
      <dsp:txXfrm>
        <a:off x="53688" y="166569"/>
        <a:ext cx="10408224" cy="9924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DF585-1145-7841-8666-829B3D8CA653}">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What to remember about the SVM</a:t>
          </a:r>
        </a:p>
      </dsp:txBody>
      <dsp:txXfrm>
        <a:off x="64397" y="67590"/>
        <a:ext cx="10386806" cy="11903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FCDB6-C413-7840-9A4E-5D188960217B}">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BB66F6-3662-5E44-A550-8B6769E1F357}">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dirty="0"/>
            <a:t>Supervised Learning</a:t>
          </a:r>
          <a:endParaRPr lang="en-US" sz="4000" kern="1200" dirty="0"/>
        </a:p>
      </dsp:txBody>
      <dsp:txXfrm>
        <a:off x="0" y="2124"/>
        <a:ext cx="10515600" cy="1449029"/>
      </dsp:txXfrm>
    </dsp:sp>
    <dsp:sp modelId="{7A8C8867-82B0-7149-8E87-D7548B2F6AAB}">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71F40E-F549-124E-A63F-551D3A8F81DE}">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Can be used to perform </a:t>
          </a:r>
          <a:r>
            <a:rPr lang="en-US" sz="4000" b="1" kern="1200"/>
            <a:t>linear and non-linear classification</a:t>
          </a:r>
          <a:r>
            <a:rPr lang="en-US" sz="4000" kern="1200"/>
            <a:t>. </a:t>
          </a:r>
        </a:p>
      </dsp:txBody>
      <dsp:txXfrm>
        <a:off x="0" y="1451154"/>
        <a:ext cx="10515600" cy="1449029"/>
      </dsp:txXfrm>
    </dsp:sp>
    <dsp:sp modelId="{906146E0-F2B4-D640-B6CE-499F5A119483}">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B12A6-79CB-E940-93D0-142818775C45}">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b="1" kern="1200"/>
            <a:t>Kernels</a:t>
          </a:r>
          <a:r>
            <a:rPr lang="en-US" sz="4000" kern="1200"/>
            <a:t> are the strength of SVM (</a:t>
          </a:r>
          <a:r>
            <a:rPr lang="en-US" sz="4000" b="1" kern="1200"/>
            <a:t>Linear, Gaussian and Polynomial Kernels)</a:t>
          </a:r>
          <a:r>
            <a:rPr lang="en-US" sz="4000" kern="1200"/>
            <a:t> </a:t>
          </a:r>
        </a:p>
      </dsp:txBody>
      <dsp:txXfrm>
        <a:off x="0" y="2900183"/>
        <a:ext cx="10515600" cy="144902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1A17C-F47C-394A-BFE3-F68A41EA954B}">
      <dsp:nvSpPr>
        <dsp:cNvPr id="0" name=""/>
        <dsp:cNvSpPr/>
      </dsp:nvSpPr>
      <dsp:spPr>
        <a:xfrm>
          <a:off x="0" y="2901"/>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What’s PCA? Principal component analysis (PCA) refers to the process by which principal components are computed, and the subsequent use of these components in understanding the data. </a:t>
          </a:r>
        </a:p>
      </dsp:txBody>
      <dsp:txXfrm>
        <a:off x="64425" y="67326"/>
        <a:ext cx="10386750" cy="1190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731FB-04AA-EE49-BB3C-545041D774FD}">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0FA98D-1701-A74D-91BF-3319F61CCDF8}">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PCA is an </a:t>
          </a:r>
          <a:r>
            <a:rPr lang="en-US" sz="2600" b="1" u="sng" kern="1200" dirty="0"/>
            <a:t>unsupervised</a:t>
          </a:r>
          <a:r>
            <a:rPr lang="en-US" sz="2600" kern="1200" dirty="0"/>
            <a:t> approach.</a:t>
          </a:r>
        </a:p>
        <a:p>
          <a:pPr marL="0" lvl="0" indent="0" algn="l" defTabSz="1155700">
            <a:lnSpc>
              <a:spcPct val="90000"/>
            </a:lnSpc>
            <a:spcBef>
              <a:spcPct val="0"/>
            </a:spcBef>
            <a:spcAft>
              <a:spcPct val="35000"/>
            </a:spcAft>
            <a:buNone/>
          </a:pPr>
          <a:r>
            <a:rPr lang="en-US" sz="2600" kern="1200" dirty="0"/>
            <a:t> </a:t>
          </a:r>
        </a:p>
      </dsp:txBody>
      <dsp:txXfrm>
        <a:off x="0" y="0"/>
        <a:ext cx="10515600" cy="1087834"/>
      </dsp:txXfrm>
    </dsp:sp>
    <dsp:sp modelId="{CE1859B0-18B0-7246-B4E6-8792C26C0E11}">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2EF20-8036-0D43-A689-3A8DF765E0A0}">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PCA is a </a:t>
          </a:r>
          <a:r>
            <a:rPr lang="en-US" sz="2600" b="1" u="sng" kern="1200" dirty="0"/>
            <a:t>Dimension Reduction</a:t>
          </a:r>
          <a:r>
            <a:rPr lang="en-US" sz="2600" kern="1200" dirty="0"/>
            <a:t> technique </a:t>
          </a:r>
        </a:p>
      </dsp:txBody>
      <dsp:txXfrm>
        <a:off x="0" y="1087834"/>
        <a:ext cx="10515600" cy="1087834"/>
      </dsp:txXfrm>
    </dsp:sp>
    <dsp:sp modelId="{17627F6F-0BCD-0D4C-BB5C-8D466FB9F9A5}">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B143C-7435-B242-B331-7DB29C4A84B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PCA can be used to select the most relevant variables for use in supervised learning problems (regression). </a:t>
          </a:r>
        </a:p>
      </dsp:txBody>
      <dsp:txXfrm>
        <a:off x="0" y="2175669"/>
        <a:ext cx="10515600" cy="1087834"/>
      </dsp:txXfrm>
    </dsp:sp>
    <dsp:sp modelId="{1CCD6FA8-446F-404B-AE9C-56B19D3A3918}">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70961E-F6D2-F64E-80EB-5170934BE259}">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PCA also serves as a tool for data visualization (visualization of the observations or visualization of the variables) in </a:t>
          </a:r>
          <a:r>
            <a:rPr lang="en-US" sz="2600" b="1" u="sng" kern="1200" dirty="0"/>
            <a:t>exploratory data analysis.</a:t>
          </a:r>
        </a:p>
      </dsp:txBody>
      <dsp:txXfrm>
        <a:off x="0" y="3263503"/>
        <a:ext cx="10515600" cy="10878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5D40A-429E-6B4E-B111-F7C6CDAB748E}">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How does PCA work? </a:t>
          </a:r>
        </a:p>
      </dsp:txBody>
      <dsp:txXfrm>
        <a:off x="64397" y="67590"/>
        <a:ext cx="10386806" cy="119038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F24E0-6D4C-DA47-98CE-433F369AD1A8}">
      <dsp:nvSpPr>
        <dsp:cNvPr id="0" name=""/>
        <dsp:cNvSpPr/>
      </dsp:nvSpPr>
      <dsp:spPr>
        <a:xfrm>
          <a:off x="0" y="0"/>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34BB2-F756-FB4C-B0C2-813BA450F7FA}">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The idea is that each of the n observations lives in p-dimensional space, but not all of these dimensions are equally interesting. </a:t>
          </a:r>
        </a:p>
      </dsp:txBody>
      <dsp:txXfrm>
        <a:off x="0" y="0"/>
        <a:ext cx="10515600" cy="1087834"/>
      </dsp:txXfrm>
    </dsp:sp>
    <dsp:sp modelId="{6F4D5BFD-F780-B241-B5F0-E523D410A4BB}">
      <dsp:nvSpPr>
        <dsp:cNvPr id="0" name=""/>
        <dsp:cNvSpPr/>
      </dsp:nvSpPr>
      <dsp:spPr>
        <a:xfrm>
          <a:off x="0" y="1087834"/>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AAAA4-0B1E-744F-A017-78BCACCB6C7E}">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PCA seeks a small number of dimensions that are as interesting as possible, </a:t>
          </a:r>
        </a:p>
      </dsp:txBody>
      <dsp:txXfrm>
        <a:off x="0" y="1087834"/>
        <a:ext cx="10515600" cy="1087834"/>
      </dsp:txXfrm>
    </dsp:sp>
    <dsp:sp modelId="{ABFBB70A-072F-A647-BC3F-AAEB7B506566}">
      <dsp:nvSpPr>
        <dsp:cNvPr id="0" name=""/>
        <dsp:cNvSpPr/>
      </dsp:nvSpPr>
      <dsp:spPr>
        <a:xfrm>
          <a:off x="0" y="2175669"/>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D9CB2F-9A23-3A4C-8001-09BA6FA6A7E8}">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The notion of “interesting” is measured by the amount that the observations vary along each dimension. </a:t>
          </a:r>
        </a:p>
      </dsp:txBody>
      <dsp:txXfrm>
        <a:off x="0" y="2175669"/>
        <a:ext cx="10515600" cy="1087834"/>
      </dsp:txXfrm>
    </dsp:sp>
    <dsp:sp modelId="{9DF3C0B8-34E1-304F-B135-39AFAFCBA51C}">
      <dsp:nvSpPr>
        <dsp:cNvPr id="0" name=""/>
        <dsp:cNvSpPr/>
      </dsp:nvSpPr>
      <dsp:spPr>
        <a:xfrm>
          <a:off x="0" y="3263503"/>
          <a:ext cx="10515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36FD5C-33D3-9C4C-93B4-0A83835ABCF7}">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u="sng" kern="1200" dirty="0"/>
            <a:t>The Point: </a:t>
          </a:r>
          <a:r>
            <a:rPr lang="en-US" sz="2600" b="1" i="0" u="none" kern="1200" dirty="0"/>
            <a:t>The idea behind PCA is simple—to reduce the number of variables of a data set, while preserving as much information as possible.</a:t>
          </a:r>
          <a:endParaRPr lang="en-US" sz="2600" kern="1200" dirty="0"/>
        </a:p>
      </dsp:txBody>
      <dsp:txXfrm>
        <a:off x="0" y="3263503"/>
        <a:ext cx="10515600" cy="108783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811FA-1A2B-D645-ACCD-81205DD1C7D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a:t>Set up and Terminology  </a:t>
          </a:r>
        </a:p>
      </dsp:txBody>
      <dsp:txXfrm>
        <a:off x="64397" y="67590"/>
        <a:ext cx="10386806" cy="11903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2265F-DDC3-4645-ADFB-5B76C38C8420}">
      <dsp:nvSpPr>
        <dsp:cNvPr id="0" name=""/>
        <dsp:cNvSpPr/>
      </dsp:nvSpPr>
      <dsp:spPr>
        <a:xfrm>
          <a:off x="0" y="27178"/>
          <a:ext cx="10515600" cy="1271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What are Support Vector Machines? </a:t>
          </a:r>
        </a:p>
      </dsp:txBody>
      <dsp:txXfrm>
        <a:off x="62055" y="89233"/>
        <a:ext cx="10391490" cy="114709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D6B16-4D08-8847-BD01-56453E2AE03A}">
      <dsp:nvSpPr>
        <dsp:cNvPr id="0" name=""/>
        <dsp:cNvSpPr/>
      </dsp:nvSpPr>
      <dsp:spPr>
        <a:xfrm>
          <a:off x="0" y="2124"/>
          <a:ext cx="72801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34E5E-661C-0644-AA19-A94E40B2A5F9}">
      <dsp:nvSpPr>
        <dsp:cNvPr id="0" name=""/>
        <dsp:cNvSpPr/>
      </dsp:nvSpPr>
      <dsp:spPr>
        <a:xfrm>
          <a:off x="0" y="2124"/>
          <a:ext cx="72801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principal component </a:t>
          </a:r>
          <a:r>
            <a:rPr lang="en-US" sz="2900" b="1" u="sng" kern="1200" dirty="0"/>
            <a:t>score vectors have length </a:t>
          </a:r>
          <a:r>
            <a:rPr lang="en-US" sz="2900" kern="1200" dirty="0"/>
            <a:t>n = 50 (Number of States).</a:t>
          </a:r>
        </a:p>
      </dsp:txBody>
      <dsp:txXfrm>
        <a:off x="0" y="2124"/>
        <a:ext cx="7280189" cy="1449029"/>
      </dsp:txXfrm>
    </dsp:sp>
    <dsp:sp modelId="{7BCB3BAC-68ED-6F4C-B803-242A3F2E1F6C}">
      <dsp:nvSpPr>
        <dsp:cNvPr id="0" name=""/>
        <dsp:cNvSpPr/>
      </dsp:nvSpPr>
      <dsp:spPr>
        <a:xfrm>
          <a:off x="0" y="1451154"/>
          <a:ext cx="72801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B4E846-9FDC-934F-9F85-57272546599E}">
      <dsp:nvSpPr>
        <dsp:cNvPr id="0" name=""/>
        <dsp:cNvSpPr/>
      </dsp:nvSpPr>
      <dsp:spPr>
        <a:xfrm>
          <a:off x="0" y="1451154"/>
          <a:ext cx="72801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The principal component </a:t>
          </a:r>
          <a:r>
            <a:rPr lang="en-US" sz="2900" b="1" u="sng" kern="1200" dirty="0"/>
            <a:t>loading vectors</a:t>
          </a:r>
          <a:r>
            <a:rPr lang="en-US" sz="2900" kern="1200" dirty="0"/>
            <a:t> have length p = 4 (Murder, Assault, Rape, </a:t>
          </a:r>
          <a:r>
            <a:rPr lang="en-US" sz="2900" kern="1200" dirty="0" err="1"/>
            <a:t>UrbanPop</a:t>
          </a:r>
          <a:r>
            <a:rPr lang="en-US" sz="2900" kern="1200" dirty="0"/>
            <a:t>). </a:t>
          </a:r>
        </a:p>
      </dsp:txBody>
      <dsp:txXfrm>
        <a:off x="0" y="1451154"/>
        <a:ext cx="7280189" cy="1449029"/>
      </dsp:txXfrm>
    </dsp:sp>
    <dsp:sp modelId="{BDE8F139-F739-BC4C-9DF6-A61251D4FA73}">
      <dsp:nvSpPr>
        <dsp:cNvPr id="0" name=""/>
        <dsp:cNvSpPr/>
      </dsp:nvSpPr>
      <dsp:spPr>
        <a:xfrm>
          <a:off x="0" y="2900183"/>
          <a:ext cx="728018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425C03-93E3-6E44-BF91-736400B9FE82}">
      <dsp:nvSpPr>
        <dsp:cNvPr id="0" name=""/>
        <dsp:cNvSpPr/>
      </dsp:nvSpPr>
      <dsp:spPr>
        <a:xfrm>
          <a:off x="0" y="2900183"/>
          <a:ext cx="7280189"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kern="1200" dirty="0"/>
            <a:t>NOTE:</a:t>
          </a:r>
          <a:r>
            <a:rPr lang="en-US" sz="2900" kern="1200" dirty="0"/>
            <a:t> Make sure your data is </a:t>
          </a:r>
          <a:r>
            <a:rPr lang="en-US" sz="2900" b="1" u="sng" kern="1200" dirty="0"/>
            <a:t>standardized</a:t>
          </a:r>
          <a:r>
            <a:rPr lang="en-US" sz="2900" kern="1200" dirty="0"/>
            <a:t> (Each variable has mean zero and standard deviation 1.)</a:t>
          </a:r>
        </a:p>
      </dsp:txBody>
      <dsp:txXfrm>
        <a:off x="0" y="2900183"/>
        <a:ext cx="7280189" cy="144902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01C6A-6980-4D48-9D48-070BC9EE9781}">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PCA Output</a:t>
          </a:r>
        </a:p>
      </dsp:txBody>
      <dsp:txXfrm>
        <a:off x="64397" y="67590"/>
        <a:ext cx="10386806" cy="119038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06217-C31A-614D-9D39-0ADFA3E8AB7D}">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PCA Interpretation</a:t>
          </a:r>
        </a:p>
      </dsp:txBody>
      <dsp:txXfrm>
        <a:off x="64397" y="67590"/>
        <a:ext cx="10386806" cy="119038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C14A0-73B1-8C4D-8768-3B2525BD1C6D}">
      <dsp:nvSpPr>
        <dsp:cNvPr id="0" name=""/>
        <dsp:cNvSpPr/>
      </dsp:nvSpPr>
      <dsp:spPr>
        <a:xfrm>
          <a:off x="0" y="428229"/>
          <a:ext cx="5181600" cy="17128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PC1 places approximately equal weight on Assault, Murder, and Rape, with much less weight on UrbanPop. (Measure of serious crime)</a:t>
          </a:r>
        </a:p>
      </dsp:txBody>
      <dsp:txXfrm>
        <a:off x="83616" y="511845"/>
        <a:ext cx="5014368" cy="1545648"/>
      </dsp:txXfrm>
    </dsp:sp>
    <dsp:sp modelId="{62319CC7-B8E8-ED48-96D0-EC420AEB5CB9}">
      <dsp:nvSpPr>
        <dsp:cNvPr id="0" name=""/>
        <dsp:cNvSpPr/>
      </dsp:nvSpPr>
      <dsp:spPr>
        <a:xfrm>
          <a:off x="0" y="2210229"/>
          <a:ext cx="5181600" cy="171288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PC2 places most of its weight on </a:t>
          </a:r>
          <a:r>
            <a:rPr lang="en-US" sz="2400" kern="1200" dirty="0" err="1"/>
            <a:t>UrbanPop</a:t>
          </a:r>
          <a:r>
            <a:rPr lang="en-US" sz="2400" kern="1200" dirty="0"/>
            <a:t> and much less weight on the other three features. (Level of urbanization of the state)</a:t>
          </a:r>
        </a:p>
      </dsp:txBody>
      <dsp:txXfrm>
        <a:off x="83616" y="2293845"/>
        <a:ext cx="5014368" cy="15456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51043-B81C-454B-B77B-EB26BB46BFFD}">
      <dsp:nvSpPr>
        <dsp:cNvPr id="0" name=""/>
        <dsp:cNvSpPr/>
      </dsp:nvSpPr>
      <dsp:spPr>
        <a:xfrm>
          <a:off x="0" y="63156"/>
          <a:ext cx="10515600" cy="11992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What can we learn from this analysis? </a:t>
          </a:r>
        </a:p>
      </dsp:txBody>
      <dsp:txXfrm>
        <a:off x="58543" y="121699"/>
        <a:ext cx="10398514" cy="108216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3521A-9C42-0D4C-80AD-092F829D25E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3A7912-38CA-904B-8FFD-C3B34D0FEFDF}">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The crime-related variables (Murder, Assault, and Rape) are close to each other. </a:t>
          </a:r>
        </a:p>
      </dsp:txBody>
      <dsp:txXfrm>
        <a:off x="0" y="0"/>
        <a:ext cx="10515600" cy="1087834"/>
      </dsp:txXfrm>
    </dsp:sp>
    <dsp:sp modelId="{D3EB72CD-E90E-BE44-99B9-488C65776BF1}">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54DAD0-244A-D341-9001-0E2B41AF3602}">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Urban Population variable is far from the other three. </a:t>
          </a:r>
        </a:p>
      </dsp:txBody>
      <dsp:txXfrm>
        <a:off x="0" y="1087834"/>
        <a:ext cx="10515600" cy="1087834"/>
      </dsp:txXfrm>
    </dsp:sp>
    <dsp:sp modelId="{08F849F4-52FF-2544-9BFD-E04D1AD44A84}">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30367-C10A-F74E-ADC5-F5F1227934EC}">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The crime-related variables are correlated with each other. </a:t>
          </a:r>
        </a:p>
      </dsp:txBody>
      <dsp:txXfrm>
        <a:off x="0" y="2175669"/>
        <a:ext cx="10515600" cy="1087834"/>
      </dsp:txXfrm>
    </dsp:sp>
    <dsp:sp modelId="{1E5FD11A-C14F-0343-8DC8-2C4DE1C8EB0E}">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67A727-BA5B-9248-BEA9-2A72068DC06B}">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b="1" kern="1200" dirty="0"/>
            <a:t>States with high murder rates tend to have high assault and rape rates</a:t>
          </a:r>
          <a:r>
            <a:rPr lang="en-US" sz="2700" kern="1200" dirty="0"/>
            <a:t>—and that the </a:t>
          </a:r>
          <a:r>
            <a:rPr lang="en-US" sz="2700" kern="1200" dirty="0" err="1"/>
            <a:t>UrbanPop</a:t>
          </a:r>
          <a:r>
            <a:rPr lang="en-US" sz="2700" kern="1200" dirty="0"/>
            <a:t> variable is less correlated with the other three.</a:t>
          </a:r>
        </a:p>
      </dsp:txBody>
      <dsp:txXfrm>
        <a:off x="0" y="3263503"/>
        <a:ext cx="10515600" cy="108783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53E08-2234-9D4B-B856-AC4B997B1376}">
      <dsp:nvSpPr>
        <dsp:cNvPr id="0" name=""/>
        <dsp:cNvSpPr/>
      </dsp:nvSpPr>
      <dsp:spPr>
        <a:xfrm>
          <a:off x="0" y="46191"/>
          <a:ext cx="10515600" cy="12331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We can examine differences between the states via the two principal component score vectors shown in the figure below. </a:t>
          </a:r>
        </a:p>
      </dsp:txBody>
      <dsp:txXfrm>
        <a:off x="60199" y="106390"/>
        <a:ext cx="10395202" cy="111278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98AA0-27ED-3E47-851D-1B8BD18009B9}">
      <dsp:nvSpPr>
        <dsp:cNvPr id="0" name=""/>
        <dsp:cNvSpPr/>
      </dsp:nvSpPr>
      <dsp:spPr>
        <a:xfrm>
          <a:off x="0" y="531"/>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56BEBE-6C3B-294F-AF45-975C9D6611D3}">
      <dsp:nvSpPr>
        <dsp:cNvPr id="0" name=""/>
        <dsp:cNvSpPr/>
      </dsp:nvSpPr>
      <dsp:spPr>
        <a:xfrm>
          <a:off x="0" y="531"/>
          <a:ext cx="5181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States with large </a:t>
          </a:r>
          <a:r>
            <a:rPr lang="en-US" sz="1700" u="sng" kern="1200" dirty="0"/>
            <a:t>positive</a:t>
          </a:r>
          <a:r>
            <a:rPr lang="en-US" sz="1700" kern="1200" dirty="0"/>
            <a:t> scores on the first component, such as </a:t>
          </a:r>
          <a:r>
            <a:rPr lang="en-US" sz="1700" b="1" kern="1200" dirty="0"/>
            <a:t>California</a:t>
          </a:r>
          <a:r>
            <a:rPr lang="en-US" sz="1700" kern="1200" dirty="0"/>
            <a:t>, </a:t>
          </a:r>
          <a:r>
            <a:rPr lang="en-US" sz="1700" b="1" kern="1200" dirty="0"/>
            <a:t>Nevada</a:t>
          </a:r>
          <a:r>
            <a:rPr lang="en-US" sz="1700" kern="1200" dirty="0"/>
            <a:t> have </a:t>
          </a:r>
          <a:r>
            <a:rPr lang="en-US" sz="1700" b="1" kern="1200" dirty="0"/>
            <a:t>high crime rates</a:t>
          </a:r>
          <a:r>
            <a:rPr lang="en-US" sz="1700" kern="1200" dirty="0"/>
            <a:t>. </a:t>
          </a:r>
        </a:p>
      </dsp:txBody>
      <dsp:txXfrm>
        <a:off x="0" y="531"/>
        <a:ext cx="5181600" cy="870055"/>
      </dsp:txXfrm>
    </dsp:sp>
    <dsp:sp modelId="{2131CBD5-6B60-C14D-9F15-125F97C8D3DB}">
      <dsp:nvSpPr>
        <dsp:cNvPr id="0" name=""/>
        <dsp:cNvSpPr/>
      </dsp:nvSpPr>
      <dsp:spPr>
        <a:xfrm>
          <a:off x="0" y="870586"/>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175A66-169D-3E4E-9E44-003E28B7E2A2}">
      <dsp:nvSpPr>
        <dsp:cNvPr id="0" name=""/>
        <dsp:cNvSpPr/>
      </dsp:nvSpPr>
      <dsp:spPr>
        <a:xfrm>
          <a:off x="0" y="870586"/>
          <a:ext cx="5181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States like </a:t>
          </a:r>
          <a:r>
            <a:rPr lang="en-US" sz="1700" b="1" kern="1200" dirty="0"/>
            <a:t>North Dakota</a:t>
          </a:r>
          <a:r>
            <a:rPr lang="en-US" sz="1700" kern="1200" dirty="0"/>
            <a:t>, with </a:t>
          </a:r>
          <a:r>
            <a:rPr lang="en-US" sz="1700" u="sng" kern="1200" dirty="0"/>
            <a:t>negative</a:t>
          </a:r>
          <a:r>
            <a:rPr lang="en-US" sz="1700" kern="1200" dirty="0"/>
            <a:t> scores on the first component, have low crime rates.</a:t>
          </a:r>
        </a:p>
      </dsp:txBody>
      <dsp:txXfrm>
        <a:off x="0" y="870586"/>
        <a:ext cx="5181600" cy="870055"/>
      </dsp:txXfrm>
    </dsp:sp>
    <dsp:sp modelId="{807DEE45-A3C8-3E4B-A32D-14C2EDE38176}">
      <dsp:nvSpPr>
        <dsp:cNvPr id="0" name=""/>
        <dsp:cNvSpPr/>
      </dsp:nvSpPr>
      <dsp:spPr>
        <a:xfrm>
          <a:off x="0" y="1740641"/>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19C87F-ACDA-F74C-9534-65C6B7EFBEE6}">
      <dsp:nvSpPr>
        <dsp:cNvPr id="0" name=""/>
        <dsp:cNvSpPr/>
      </dsp:nvSpPr>
      <dsp:spPr>
        <a:xfrm>
          <a:off x="0" y="1740641"/>
          <a:ext cx="5181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California also has a high score on the second component, indicating a high level of urbanization</a:t>
          </a:r>
        </a:p>
      </dsp:txBody>
      <dsp:txXfrm>
        <a:off x="0" y="1740641"/>
        <a:ext cx="5181600" cy="870055"/>
      </dsp:txXfrm>
    </dsp:sp>
    <dsp:sp modelId="{0CB55377-C606-6C49-8682-FDCE0F0E8EFC}">
      <dsp:nvSpPr>
        <dsp:cNvPr id="0" name=""/>
        <dsp:cNvSpPr/>
      </dsp:nvSpPr>
      <dsp:spPr>
        <a:xfrm>
          <a:off x="0" y="2610696"/>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F2C473-1445-B045-A115-69ACEE4A571D}">
      <dsp:nvSpPr>
        <dsp:cNvPr id="0" name=""/>
        <dsp:cNvSpPr/>
      </dsp:nvSpPr>
      <dsp:spPr>
        <a:xfrm>
          <a:off x="0" y="2610696"/>
          <a:ext cx="5181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States like </a:t>
          </a:r>
          <a:r>
            <a:rPr lang="en-US" sz="1700" b="1" kern="1200" dirty="0"/>
            <a:t>Mississippi</a:t>
          </a:r>
          <a:r>
            <a:rPr lang="en-US" sz="1700" kern="1200" dirty="0"/>
            <a:t> have a </a:t>
          </a:r>
          <a:r>
            <a:rPr lang="en-US" sz="1700" b="1" kern="1200" dirty="0"/>
            <a:t>low level of urbanization</a:t>
          </a:r>
          <a:r>
            <a:rPr lang="en-US" sz="1700" kern="1200" dirty="0"/>
            <a:t>. </a:t>
          </a:r>
        </a:p>
      </dsp:txBody>
      <dsp:txXfrm>
        <a:off x="0" y="2610696"/>
        <a:ext cx="5181600" cy="870055"/>
      </dsp:txXfrm>
    </dsp:sp>
    <dsp:sp modelId="{1A412DA4-B57F-4D42-9122-C38350F39D9A}">
      <dsp:nvSpPr>
        <dsp:cNvPr id="0" name=""/>
        <dsp:cNvSpPr/>
      </dsp:nvSpPr>
      <dsp:spPr>
        <a:xfrm>
          <a:off x="0" y="3480751"/>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290F54-C406-F34D-A675-C8102BA350C0}">
      <dsp:nvSpPr>
        <dsp:cNvPr id="0" name=""/>
        <dsp:cNvSpPr/>
      </dsp:nvSpPr>
      <dsp:spPr>
        <a:xfrm>
          <a:off x="0" y="3480751"/>
          <a:ext cx="5181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States close to zero on both components, such as </a:t>
          </a:r>
          <a:r>
            <a:rPr lang="en-US" sz="1700" b="1" kern="1200"/>
            <a:t>Indiana</a:t>
          </a:r>
          <a:r>
            <a:rPr lang="en-US" sz="1700" kern="1200"/>
            <a:t>, have approximately average levels of </a:t>
          </a:r>
          <a:r>
            <a:rPr lang="en-US" sz="1700" b="1" kern="1200"/>
            <a:t>both crime and urbanization. </a:t>
          </a:r>
          <a:endParaRPr lang="en-US" sz="1700" kern="1200"/>
        </a:p>
      </dsp:txBody>
      <dsp:txXfrm>
        <a:off x="0" y="3480751"/>
        <a:ext cx="5181600" cy="87005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1A132-E004-8749-8061-6E3DC514B2F8}">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C7C10E-9B0B-A94A-9DE3-0919F932111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PCA is an unsupervised learning technique. </a:t>
          </a:r>
        </a:p>
      </dsp:txBody>
      <dsp:txXfrm>
        <a:off x="0" y="531"/>
        <a:ext cx="10515600" cy="870055"/>
      </dsp:txXfrm>
    </dsp:sp>
    <dsp:sp modelId="{6764407E-F28E-A142-ABEF-E6B1CF5871DA}">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4FE52B-C08C-B14B-9CFE-E9D0E299D7A5}">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PCA helps you reduce the number of variables of a data set, while preserving as much information as possible. </a:t>
          </a:r>
        </a:p>
      </dsp:txBody>
      <dsp:txXfrm>
        <a:off x="0" y="870586"/>
        <a:ext cx="10515600" cy="870055"/>
      </dsp:txXfrm>
    </dsp:sp>
    <dsp:sp modelId="{7BC0985F-8711-D54B-AD14-23EB1C645823}">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450E52-35BB-B142-B1E4-1BF2AAC3E5DF}">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PCA can be used for exploratory data analysis.</a:t>
          </a:r>
        </a:p>
      </dsp:txBody>
      <dsp:txXfrm>
        <a:off x="0" y="1740641"/>
        <a:ext cx="10515600" cy="870055"/>
      </dsp:txXfrm>
    </dsp:sp>
    <dsp:sp modelId="{C3F90D63-A98F-D541-A338-FAC061B806C8}">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969AF1-FF74-B643-AE5B-7194B89DA34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Remember to standardize your variables.</a:t>
          </a:r>
        </a:p>
      </dsp:txBody>
      <dsp:txXfrm>
        <a:off x="0" y="2610696"/>
        <a:ext cx="10515600" cy="870055"/>
      </dsp:txXfrm>
    </dsp:sp>
    <dsp:sp modelId="{D7D37C8E-29A6-2148-A832-8107113008CF}">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B7E2D-3337-BF41-B39A-73CBFCD48FEA}">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Be careful with the interpretation. </a:t>
          </a:r>
        </a:p>
      </dsp:txBody>
      <dsp:txXfrm>
        <a:off x="0" y="3480751"/>
        <a:ext cx="105156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E59CA-DB9D-2441-BE04-F85B412D6A45}">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07A89-0FFF-6A4C-A03F-06611A2AD082}">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u="sng" kern="1200"/>
            <a:t>Supervised</a:t>
          </a:r>
          <a:r>
            <a:rPr lang="en-US" sz="2900" kern="1200"/>
            <a:t> learning model</a:t>
          </a:r>
        </a:p>
      </dsp:txBody>
      <dsp:txXfrm>
        <a:off x="0" y="2124"/>
        <a:ext cx="10515600" cy="1449029"/>
      </dsp:txXfrm>
    </dsp:sp>
    <dsp:sp modelId="{CD22BC14-61A2-F74B-9B67-246C1A6B075A}">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FD419-1BA8-014A-BB47-A5D08E0F2B3A}">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Support vector machines are a set of approaches for performing both </a:t>
          </a:r>
          <a:r>
            <a:rPr lang="en-US" sz="2900" b="1" u="sng" kern="1200" dirty="0"/>
            <a:t>linear and non-linear classification</a:t>
          </a:r>
          <a:r>
            <a:rPr lang="en-US" sz="2900" kern="1200" dirty="0"/>
            <a:t>. </a:t>
          </a:r>
        </a:p>
      </dsp:txBody>
      <dsp:txXfrm>
        <a:off x="0" y="1451154"/>
        <a:ext cx="10515600" cy="1449029"/>
      </dsp:txXfrm>
    </dsp:sp>
    <dsp:sp modelId="{84D40162-A9BA-644A-A554-B37B5DBCF3A3}">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B0A1C6-A0B0-F94D-8BA0-5899D420EAFB}">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SVMs have been shown to perform well in a variety of settings, and are often considered one of the best “out of the box” classifiers.</a:t>
          </a:r>
        </a:p>
      </dsp:txBody>
      <dsp:txXfrm>
        <a:off x="0" y="2900183"/>
        <a:ext cx="10515600" cy="14490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3A87A-2BC1-EC46-B0B7-A3A1B4761EB2}">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a:t>Example</a:t>
          </a:r>
        </a:p>
      </dsp:txBody>
      <dsp:txXfrm>
        <a:off x="64397" y="67590"/>
        <a:ext cx="1038680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0EB2B8-EE33-C94C-A200-F11234B17AF4}">
      <dsp:nvSpPr>
        <dsp:cNvPr id="0" name=""/>
        <dsp:cNvSpPr/>
      </dsp:nvSpPr>
      <dsp:spPr>
        <a:xfrm>
          <a:off x="0" y="147104"/>
          <a:ext cx="10515600" cy="10313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Classification Using a Separating Hyperplane</a:t>
          </a:r>
        </a:p>
      </dsp:txBody>
      <dsp:txXfrm>
        <a:off x="50347" y="197451"/>
        <a:ext cx="10414906" cy="9306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0D23B-6DF0-5741-8808-26599CC1A0DE}">
      <dsp:nvSpPr>
        <dsp:cNvPr id="0" name=""/>
        <dsp:cNvSpPr/>
      </dsp:nvSpPr>
      <dsp:spPr>
        <a:xfrm>
          <a:off x="0" y="185421"/>
          <a:ext cx="10515600" cy="9547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t>Recap: The main goal of SVM is to find the maximum marginal hyperplane, so as to segregate the dataset into distinct classes. It undergoes the following steps:</a:t>
          </a:r>
        </a:p>
      </dsp:txBody>
      <dsp:txXfrm>
        <a:off x="46606" y="232027"/>
        <a:ext cx="10422388" cy="86150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FE973-714B-E947-939C-99ABF7D59725}">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EB2C04-E80D-CE43-BA33-1F93448A7836}">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a:t>First, SVM will produce the hyperplanes repeatedly to separate the class in the best suitable way. </a:t>
          </a:r>
        </a:p>
      </dsp:txBody>
      <dsp:txXfrm>
        <a:off x="0" y="0"/>
        <a:ext cx="10515600" cy="2175669"/>
      </dsp:txXfrm>
    </dsp:sp>
    <dsp:sp modelId="{9AD62A93-21EC-D24A-9375-4AF1E29CA7D4}">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F87965-22F9-7F4C-B604-18BE6D341E40}">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Then SVM will look for the best option that will help in correct segregation.</a:t>
          </a:r>
          <a:br>
            <a:rPr lang="en-US" sz="4300" kern="1200" dirty="0"/>
          </a:br>
          <a:endParaRPr lang="en-US" sz="4300" kern="1200" dirty="0"/>
        </a:p>
      </dsp:txBody>
      <dsp:txXfrm>
        <a:off x="0" y="2175669"/>
        <a:ext cx="10515600" cy="217566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3EDBC-8179-844D-B274-57C56C128F51}">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Some terminology of SVM in this example: There are two classes of observations, shown in blue and in purple.</a:t>
          </a:r>
        </a:p>
      </dsp:txBody>
      <dsp:txXfrm>
        <a:off x="64083" y="70494"/>
        <a:ext cx="10387434"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141AB-ECF7-4441-8F3B-3FC4F8606BCE}">
      <dsp:nvSpPr>
        <dsp:cNvPr id="0" name=""/>
        <dsp:cNvSpPr/>
      </dsp:nvSpPr>
      <dsp:spPr>
        <a:xfrm>
          <a:off x="0" y="195073"/>
          <a:ext cx="1051560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dirty="0"/>
            <a:t>What if we cannot separate the data using a line? </a:t>
          </a:r>
        </a:p>
      </dsp:txBody>
      <dsp:txXfrm>
        <a:off x="45663" y="240736"/>
        <a:ext cx="10424274" cy="84408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E897-A3C5-2A47-92E8-C530CBC42E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6BB014-3361-BF4D-80B5-4CCF05CD27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C05004-77A3-AF48-98E3-49242DD14069}"/>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5B5E91CA-F6E3-F640-AC28-457E34CB4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8A41F-4892-9442-A8BD-48C75957C7B2}"/>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117592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69DA2-BF71-3A4C-88D8-A0CE5A8358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3B7CFC-2ECF-884C-855A-F4583C690D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F7701-26D2-724B-8430-F32002E37056}"/>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934BCFC7-1CEB-044E-8E6E-91C168963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6267D-66BC-E64A-8F7B-80E7299EAED6}"/>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1384525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E1E9E-61F2-D449-9BD6-8D52C82413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6F8F-0F51-444B-9A3F-12B40EF449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BA77B-38AB-2044-92F6-788810DE8B26}"/>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4C1F0683-461F-9C4F-9FED-5340D04A0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52A1DE-CF4E-734D-BD92-0B01E702B05B}"/>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26632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D444-5DCF-6D45-BE75-7FB10CBA25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103A86-98DC-BB47-99B0-B2295DB788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FCD9A-5C4C-484B-9A39-62E0A2E4ED78}"/>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CE6A49A1-634C-6741-B3A1-6F3C84B2A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EFDCC3-FEEB-134F-89AC-27D67FF96333}"/>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476588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59C2-CF47-8843-8E68-17C695FCF4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C294D4-5D8B-9446-AF39-459616FEBA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CF552B-2CBE-1F4B-9178-552744916FD4}"/>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1342253B-3E35-FD4E-A9AE-EFD3F064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F79040-8AE8-0F48-9718-D5CCDE68EDB1}"/>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79104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7581-1E45-FB45-822F-B3B51CF668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94474F-0D4A-A440-B758-A50D5C5301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C8C05-85D9-C540-B4FD-754F86FDA6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2EB72-3F18-214E-B579-6BA118991CAE}"/>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6" name="Footer Placeholder 5">
            <a:extLst>
              <a:ext uri="{FF2B5EF4-FFF2-40B4-BE49-F238E27FC236}">
                <a16:creationId xmlns:a16="http://schemas.microsoft.com/office/drawing/2014/main" id="{58335C09-5947-7649-8C73-E3863264D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2B0CA-0E4A-A045-AB5A-7B453D25DB6B}"/>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413292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553FD-5A91-714A-A9D6-4891F37F8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ABE37F-8EE3-6645-9A9D-7532F40C7C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CCC59E-416A-DA41-BA80-5B74EF34C4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DB0C15-6130-F248-8413-ECB05CA7BC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D6AFD6-20D2-4C49-AE29-B61B3806D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D8D9B2-067B-6446-AC0E-2A3B8A73B40C}"/>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8" name="Footer Placeholder 7">
            <a:extLst>
              <a:ext uri="{FF2B5EF4-FFF2-40B4-BE49-F238E27FC236}">
                <a16:creationId xmlns:a16="http://schemas.microsoft.com/office/drawing/2014/main" id="{159B8517-86A0-4449-BDDC-63988EA785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92FAEF-001E-7D49-8A39-92553A267906}"/>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5201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5637D-83C4-964D-BAD0-8E3DF680E5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9BB230-BEB5-1646-994A-C84267BC889B}"/>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4" name="Footer Placeholder 3">
            <a:extLst>
              <a:ext uri="{FF2B5EF4-FFF2-40B4-BE49-F238E27FC236}">
                <a16:creationId xmlns:a16="http://schemas.microsoft.com/office/drawing/2014/main" id="{41770607-98DF-1945-9359-A47C5211D4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8C5AA1-441D-6648-A430-CF43CA3F5D6A}"/>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373218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F263D3-029F-C646-9C6A-F68CF4CFD4C8}"/>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3" name="Footer Placeholder 2">
            <a:extLst>
              <a:ext uri="{FF2B5EF4-FFF2-40B4-BE49-F238E27FC236}">
                <a16:creationId xmlns:a16="http://schemas.microsoft.com/office/drawing/2014/main" id="{EF20BA22-2333-414F-95D3-19531F5F85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C8CCA5-600E-134B-86BA-B0BEFF2A0EC1}"/>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376249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5140-5408-FF46-891E-5333F8BB5E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F3E06-FE3C-384B-AF3E-F1C872EAF6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76F5E98-09A6-6445-BAE3-B126EDD23F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2F4E2E-1836-9F45-8A13-62042F1B7BB4}"/>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6" name="Footer Placeholder 5">
            <a:extLst>
              <a:ext uri="{FF2B5EF4-FFF2-40B4-BE49-F238E27FC236}">
                <a16:creationId xmlns:a16="http://schemas.microsoft.com/office/drawing/2014/main" id="{163C0194-57EC-5345-BA18-C0B5014BC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009344-36BC-3944-9ED6-8E31E40912EC}"/>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2027337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EE174-5726-FA41-9CFE-4B674CCC1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30F83D-7C8B-A641-90C2-681FEFF57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EAB56F-2601-9F40-AC0B-855A764B09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47055-A101-D94F-BB77-3202761E8AC4}"/>
              </a:ext>
            </a:extLst>
          </p:cNvPr>
          <p:cNvSpPr>
            <a:spLocks noGrp="1"/>
          </p:cNvSpPr>
          <p:nvPr>
            <p:ph type="dt" sz="half" idx="10"/>
          </p:nvPr>
        </p:nvSpPr>
        <p:spPr/>
        <p:txBody>
          <a:bodyPr/>
          <a:lstStyle/>
          <a:p>
            <a:fld id="{2F51E7AA-2A1C-1D45-BB82-ED20C5497F36}" type="datetimeFigureOut">
              <a:rPr lang="en-US" smtClean="0"/>
              <a:t>7/6/20</a:t>
            </a:fld>
            <a:endParaRPr lang="en-US"/>
          </a:p>
        </p:txBody>
      </p:sp>
      <p:sp>
        <p:nvSpPr>
          <p:cNvPr id="6" name="Footer Placeholder 5">
            <a:extLst>
              <a:ext uri="{FF2B5EF4-FFF2-40B4-BE49-F238E27FC236}">
                <a16:creationId xmlns:a16="http://schemas.microsoft.com/office/drawing/2014/main" id="{6D4EE2A2-EF02-5C48-A6AF-72EE2BDBEF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DDA0BF-FF42-CE4E-97B0-D3112F2A83BE}"/>
              </a:ext>
            </a:extLst>
          </p:cNvPr>
          <p:cNvSpPr>
            <a:spLocks noGrp="1"/>
          </p:cNvSpPr>
          <p:nvPr>
            <p:ph type="sldNum" sz="quarter" idx="12"/>
          </p:nvPr>
        </p:nvSpPr>
        <p:spPr/>
        <p:txBody>
          <a:bodyPr/>
          <a:lstStyle/>
          <a:p>
            <a:fld id="{4CF2183A-7FC1-C24D-A1A9-DAEAB67C7C9B}" type="slidenum">
              <a:rPr lang="en-US" smtClean="0"/>
              <a:t>‹#›</a:t>
            </a:fld>
            <a:endParaRPr lang="en-US"/>
          </a:p>
        </p:txBody>
      </p:sp>
    </p:spTree>
    <p:extLst>
      <p:ext uri="{BB962C8B-B14F-4D97-AF65-F5344CB8AC3E}">
        <p14:creationId xmlns:p14="http://schemas.microsoft.com/office/powerpoint/2010/main" val="265767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EF5229-9565-B54A-ADCC-4CB792B4F1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01ABAA-4CD2-5F41-9FFE-0B5967B301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AE7192-EE3B-5D49-AB39-4E0C7C4A72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1E7AA-2A1C-1D45-BB82-ED20C5497F36}" type="datetimeFigureOut">
              <a:rPr lang="en-US" smtClean="0"/>
              <a:t>7/6/20</a:t>
            </a:fld>
            <a:endParaRPr lang="en-US"/>
          </a:p>
        </p:txBody>
      </p:sp>
      <p:sp>
        <p:nvSpPr>
          <p:cNvPr id="5" name="Footer Placeholder 4">
            <a:extLst>
              <a:ext uri="{FF2B5EF4-FFF2-40B4-BE49-F238E27FC236}">
                <a16:creationId xmlns:a16="http://schemas.microsoft.com/office/drawing/2014/main" id="{5AA41FF0-275C-FE42-9C54-C70F6E3D8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A82169-BC94-2348-99AF-B05D5B669B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2183A-7FC1-C24D-A1A9-DAEAB67C7C9B}" type="slidenum">
              <a:rPr lang="en-US" smtClean="0"/>
              <a:t>‹#›</a:t>
            </a:fld>
            <a:endParaRPr lang="en-US"/>
          </a:p>
        </p:txBody>
      </p:sp>
    </p:spTree>
    <p:extLst>
      <p:ext uri="{BB962C8B-B14F-4D97-AF65-F5344CB8AC3E}">
        <p14:creationId xmlns:p14="http://schemas.microsoft.com/office/powerpoint/2010/main" val="1703917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comments" Target="../comments/comment3.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diagramLayout" Target="../diagrams/layout12.xml"/><Relationship Id="rId7" Type="http://schemas.openxmlformats.org/officeDocument/2006/relationships/image" Target="../media/image5.tiff"/><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8.xml"/><Relationship Id="rId3" Type="http://schemas.openxmlformats.org/officeDocument/2006/relationships/diagramLayout" Target="../diagrams/layout17.xml"/><Relationship Id="rId7" Type="http://schemas.openxmlformats.org/officeDocument/2006/relationships/diagramData" Target="../diagrams/data18.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microsoft.com/office/2007/relationships/diagramDrawing" Target="../diagrams/drawing18.xml"/><Relationship Id="rId5" Type="http://schemas.openxmlformats.org/officeDocument/2006/relationships/diagramColors" Target="../diagrams/colors17.xml"/><Relationship Id="rId10" Type="http://schemas.openxmlformats.org/officeDocument/2006/relationships/diagramColors" Target="../diagrams/colors18.xml"/><Relationship Id="rId4" Type="http://schemas.openxmlformats.org/officeDocument/2006/relationships/diagramQuickStyle" Target="../diagrams/quickStyle17.xml"/><Relationship Id="rId9" Type="http://schemas.openxmlformats.org/officeDocument/2006/relationships/diagramQuickStyle" Target="../diagrams/quickStyle18.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diagramLayout" Target="../diagrams/layout19.xml"/><Relationship Id="rId7" Type="http://schemas.openxmlformats.org/officeDocument/2006/relationships/diagramData" Target="../diagrams/data20.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2.tiff"/><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12.tiff"/><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diagramLayout" Target="../diagrams/layout24.xml"/><Relationship Id="rId7" Type="http://schemas.openxmlformats.org/officeDocument/2006/relationships/diagramData" Target="../diagrams/data25.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0" Type="http://schemas.openxmlformats.org/officeDocument/2006/relationships/diagramColors" Target="../diagrams/colors25.xml"/><Relationship Id="rId4" Type="http://schemas.openxmlformats.org/officeDocument/2006/relationships/diagramQuickStyle" Target="../diagrams/quickStyle24.xml"/><Relationship Id="rId9" Type="http://schemas.openxmlformats.org/officeDocument/2006/relationships/diagramQuickStyle" Target="../diagrams/quickStyle25.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7.xml"/><Relationship Id="rId3" Type="http://schemas.openxmlformats.org/officeDocument/2006/relationships/diagramLayout" Target="../diagrams/layout26.xml"/><Relationship Id="rId7" Type="http://schemas.openxmlformats.org/officeDocument/2006/relationships/diagramData" Target="../diagrams/data27.xml"/><Relationship Id="rId12" Type="http://schemas.openxmlformats.org/officeDocument/2006/relationships/image" Target="../media/image13.tiff"/><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11" Type="http://schemas.microsoft.com/office/2007/relationships/diagramDrawing" Target="../diagrams/drawing27.xml"/><Relationship Id="rId5" Type="http://schemas.openxmlformats.org/officeDocument/2006/relationships/diagramColors" Target="../diagrams/colors26.xml"/><Relationship Id="rId10" Type="http://schemas.openxmlformats.org/officeDocument/2006/relationships/diagramColors" Target="../diagrams/colors27.xml"/><Relationship Id="rId4" Type="http://schemas.openxmlformats.org/officeDocument/2006/relationships/diagramQuickStyle" Target="../diagrams/quickStyle26.xml"/><Relationship Id="rId9" Type="http://schemas.openxmlformats.org/officeDocument/2006/relationships/diagramQuickStyle" Target="../diagrams/quickStyle2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tif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diagramLayout" Target="../diagrams/layout5.xml"/><Relationship Id="rId7" Type="http://schemas.openxmlformats.org/officeDocument/2006/relationships/image" Target="../media/image2.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Layout" Target="../diagrams/layout8.xml"/><Relationship Id="rId7" Type="http://schemas.openxmlformats.org/officeDocument/2006/relationships/image" Target="../media/image3.tiff"/><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tiff"/><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83C90-EB81-CA4B-8D09-7D1C2007E085}"/>
              </a:ext>
            </a:extLst>
          </p:cNvPr>
          <p:cNvSpPr>
            <a:spLocks noGrp="1"/>
          </p:cNvSpPr>
          <p:nvPr>
            <p:ph type="ctrTitle"/>
          </p:nvPr>
        </p:nvSpPr>
        <p:spPr/>
        <p:txBody>
          <a:bodyPr>
            <a:normAutofit fontScale="90000"/>
          </a:bodyPr>
          <a:lstStyle/>
          <a:p>
            <a:r>
              <a:rPr lang="en-US" dirty="0"/>
              <a:t>Support Vector Machines (SVM)</a:t>
            </a:r>
            <a:br>
              <a:rPr lang="en-US" dirty="0"/>
            </a:br>
            <a:r>
              <a:rPr lang="en-US" dirty="0"/>
              <a:t>and </a:t>
            </a:r>
            <a:br>
              <a:rPr lang="en-US" dirty="0"/>
            </a:br>
            <a:r>
              <a:rPr lang="en-US" dirty="0"/>
              <a:t>Principal Components Analysis (PCA) </a:t>
            </a:r>
          </a:p>
        </p:txBody>
      </p:sp>
      <p:sp>
        <p:nvSpPr>
          <p:cNvPr id="3" name="Subtitle 2">
            <a:extLst>
              <a:ext uri="{FF2B5EF4-FFF2-40B4-BE49-F238E27FC236}">
                <a16:creationId xmlns:a16="http://schemas.microsoft.com/office/drawing/2014/main" id="{62EEE41F-E69F-AC4F-98FB-2C0FB3D5406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12048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686D7D4-1BF5-304C-AC68-9CB74DCD9314}"/>
              </a:ext>
            </a:extLst>
          </p:cNvPr>
          <p:cNvGraphicFramePr/>
          <p:nvPr>
            <p:extLst>
              <p:ext uri="{D42A27DB-BD31-4B8C-83A1-F6EECF244321}">
                <p14:modId xmlns:p14="http://schemas.microsoft.com/office/powerpoint/2010/main" val="61254160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A43D2199-4AB6-054A-958D-87200A737760}"/>
              </a:ext>
            </a:extLst>
          </p:cNvPr>
          <p:cNvGraphicFramePr>
            <a:graphicFrameLocks noGrp="1"/>
          </p:cNvGraphicFramePr>
          <p:nvPr>
            <p:ph idx="1"/>
            <p:extLst>
              <p:ext uri="{D42A27DB-BD31-4B8C-83A1-F6EECF244321}">
                <p14:modId xmlns:p14="http://schemas.microsoft.com/office/powerpoint/2010/main" val="40482418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06822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C18EFE8-184E-CC4C-AC20-BFE81EFC76BA}"/>
              </a:ext>
            </a:extLst>
          </p:cNvPr>
          <p:cNvGraphicFramePr/>
          <p:nvPr>
            <p:extLst>
              <p:ext uri="{D42A27DB-BD31-4B8C-83A1-F6EECF244321}">
                <p14:modId xmlns:p14="http://schemas.microsoft.com/office/powerpoint/2010/main" val="78231502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E6549F25-3C90-B348-B440-126F1022EEFA}"/>
              </a:ext>
            </a:extLst>
          </p:cNvPr>
          <p:cNvPicPr>
            <a:picLocks noGrp="1" noChangeAspect="1"/>
          </p:cNvPicPr>
          <p:nvPr>
            <p:ph idx="1"/>
          </p:nvPr>
        </p:nvPicPr>
        <p:blipFill rotWithShape="1">
          <a:blip r:embed="rId7"/>
          <a:srcRect l="6880" t="5185" r="5781" b="1386"/>
          <a:stretch/>
        </p:blipFill>
        <p:spPr>
          <a:xfrm>
            <a:off x="4423720" y="2100649"/>
            <a:ext cx="6388443" cy="3170132"/>
          </a:xfrm>
          <a:prstGeom prst="rect">
            <a:avLst/>
          </a:prstGeom>
        </p:spPr>
      </p:pic>
      <p:pic>
        <p:nvPicPr>
          <p:cNvPr id="5" name="Content Placeholder 3">
            <a:extLst>
              <a:ext uri="{FF2B5EF4-FFF2-40B4-BE49-F238E27FC236}">
                <a16:creationId xmlns:a16="http://schemas.microsoft.com/office/drawing/2014/main" id="{E374F50F-13EC-A24F-A9E1-2ED52EB45D72}"/>
              </a:ext>
            </a:extLst>
          </p:cNvPr>
          <p:cNvPicPr>
            <a:picLocks noChangeAspect="1"/>
          </p:cNvPicPr>
          <p:nvPr/>
        </p:nvPicPr>
        <p:blipFill rotWithShape="1">
          <a:blip r:embed="rId8"/>
          <a:srcRect l="50611"/>
          <a:stretch/>
        </p:blipFill>
        <p:spPr>
          <a:xfrm>
            <a:off x="838200" y="2131536"/>
            <a:ext cx="3128319" cy="3137451"/>
          </a:xfrm>
          <a:prstGeom prst="rect">
            <a:avLst/>
          </a:prstGeom>
        </p:spPr>
      </p:pic>
      <p:sp>
        <p:nvSpPr>
          <p:cNvPr id="7" name="TextBox 6">
            <a:extLst>
              <a:ext uri="{FF2B5EF4-FFF2-40B4-BE49-F238E27FC236}">
                <a16:creationId xmlns:a16="http://schemas.microsoft.com/office/drawing/2014/main" id="{D5C6E00D-61D3-8240-9C01-89BF1E39E17E}"/>
              </a:ext>
            </a:extLst>
          </p:cNvPr>
          <p:cNvSpPr txBox="1"/>
          <p:nvPr/>
        </p:nvSpPr>
        <p:spPr>
          <a:xfrm>
            <a:off x="4998308" y="5268987"/>
            <a:ext cx="2397211" cy="923330"/>
          </a:xfrm>
          <a:prstGeom prst="rect">
            <a:avLst/>
          </a:prstGeom>
          <a:noFill/>
        </p:spPr>
        <p:txBody>
          <a:bodyPr wrap="square" rtlCol="0">
            <a:spAutoFit/>
          </a:bodyPr>
          <a:lstStyle/>
          <a:p>
            <a:r>
              <a:rPr lang="en-US" b="1" dirty="0"/>
              <a:t>Fig 2: SVM with a polynomial kernel of degree 3 </a:t>
            </a:r>
          </a:p>
        </p:txBody>
      </p:sp>
      <p:sp>
        <p:nvSpPr>
          <p:cNvPr id="8" name="TextBox 7">
            <a:extLst>
              <a:ext uri="{FF2B5EF4-FFF2-40B4-BE49-F238E27FC236}">
                <a16:creationId xmlns:a16="http://schemas.microsoft.com/office/drawing/2014/main" id="{4178F622-3B9A-944E-BEF7-D51CC7206104}"/>
              </a:ext>
            </a:extLst>
          </p:cNvPr>
          <p:cNvSpPr txBox="1"/>
          <p:nvPr/>
        </p:nvSpPr>
        <p:spPr>
          <a:xfrm>
            <a:off x="1569308" y="5407486"/>
            <a:ext cx="2397211" cy="646331"/>
          </a:xfrm>
          <a:prstGeom prst="rect">
            <a:avLst/>
          </a:prstGeom>
          <a:noFill/>
        </p:spPr>
        <p:txBody>
          <a:bodyPr wrap="square" rtlCol="0">
            <a:spAutoFit/>
          </a:bodyPr>
          <a:lstStyle/>
          <a:p>
            <a:r>
              <a:rPr lang="en-US" b="1" dirty="0"/>
              <a:t>Fig 1: SVM with a linear kernel</a:t>
            </a:r>
          </a:p>
        </p:txBody>
      </p:sp>
      <p:sp>
        <p:nvSpPr>
          <p:cNvPr id="10" name="TextBox 9">
            <a:extLst>
              <a:ext uri="{FF2B5EF4-FFF2-40B4-BE49-F238E27FC236}">
                <a16:creationId xmlns:a16="http://schemas.microsoft.com/office/drawing/2014/main" id="{E3038421-2C4E-DD4C-85B4-129ECF60AC19}"/>
              </a:ext>
            </a:extLst>
          </p:cNvPr>
          <p:cNvSpPr txBox="1"/>
          <p:nvPr/>
        </p:nvSpPr>
        <p:spPr>
          <a:xfrm>
            <a:off x="8414952" y="5268987"/>
            <a:ext cx="2397211" cy="923330"/>
          </a:xfrm>
          <a:prstGeom prst="rect">
            <a:avLst/>
          </a:prstGeom>
          <a:noFill/>
          <a:ln>
            <a:solidFill>
              <a:schemeClr val="lt1">
                <a:hueOff val="0"/>
                <a:satOff val="0"/>
                <a:lumOff val="0"/>
              </a:schemeClr>
            </a:solidFill>
          </a:ln>
        </p:spPr>
        <p:txBody>
          <a:bodyPr wrap="square" rtlCol="0">
            <a:spAutoFit/>
          </a:bodyPr>
          <a:lstStyle/>
          <a:p>
            <a:r>
              <a:rPr lang="en-US" b="1" dirty="0"/>
              <a:t>Fig 3: SVM with a Radial (Gaussian) Kernel </a:t>
            </a:r>
          </a:p>
        </p:txBody>
      </p:sp>
    </p:spTree>
    <p:extLst>
      <p:ext uri="{BB962C8B-B14F-4D97-AF65-F5344CB8AC3E}">
        <p14:creationId xmlns:p14="http://schemas.microsoft.com/office/powerpoint/2010/main" val="276450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5FEBFE4-F319-DC41-ACF8-35FD73AD864C}"/>
              </a:ext>
            </a:extLst>
          </p:cNvPr>
          <p:cNvGraphicFramePr/>
          <p:nvPr>
            <p:extLst>
              <p:ext uri="{D42A27DB-BD31-4B8C-83A1-F6EECF244321}">
                <p14:modId xmlns:p14="http://schemas.microsoft.com/office/powerpoint/2010/main" val="376887594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D51BA203-862F-4A4F-9116-9B0343EE3979}"/>
              </a:ext>
            </a:extLst>
          </p:cNvPr>
          <p:cNvGraphicFramePr>
            <a:graphicFrameLocks noGrp="1"/>
          </p:cNvGraphicFramePr>
          <p:nvPr>
            <p:ph idx="1"/>
            <p:extLst>
              <p:ext uri="{D42A27DB-BD31-4B8C-83A1-F6EECF244321}">
                <p14:modId xmlns:p14="http://schemas.microsoft.com/office/powerpoint/2010/main" val="26711264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72719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AADE3-E516-EC40-BAC2-5B530CC1C7DF}"/>
              </a:ext>
            </a:extLst>
          </p:cNvPr>
          <p:cNvSpPr>
            <a:spLocks noGrp="1"/>
          </p:cNvSpPr>
          <p:nvPr>
            <p:ph type="ctrTitle"/>
          </p:nvPr>
        </p:nvSpPr>
        <p:spPr/>
        <p:txBody>
          <a:bodyPr/>
          <a:lstStyle/>
          <a:p>
            <a:r>
              <a:rPr lang="en-US" dirty="0"/>
              <a:t>Principal Components Analysis</a:t>
            </a:r>
          </a:p>
        </p:txBody>
      </p:sp>
      <p:sp>
        <p:nvSpPr>
          <p:cNvPr id="3" name="Subtitle 2">
            <a:extLst>
              <a:ext uri="{FF2B5EF4-FFF2-40B4-BE49-F238E27FC236}">
                <a16:creationId xmlns:a16="http://schemas.microsoft.com/office/drawing/2014/main" id="{545BA6CB-8A68-4048-8393-9840860054A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122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78AB34E-2866-3E44-8795-1BE854E88133}"/>
              </a:ext>
            </a:extLst>
          </p:cNvPr>
          <p:cNvGraphicFramePr/>
          <p:nvPr>
            <p:extLst>
              <p:ext uri="{D42A27DB-BD31-4B8C-83A1-F6EECF244321}">
                <p14:modId xmlns:p14="http://schemas.microsoft.com/office/powerpoint/2010/main" val="354863831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190F2685-4259-A046-A59F-AAAC60816F63}"/>
              </a:ext>
            </a:extLst>
          </p:cNvPr>
          <p:cNvGraphicFramePr>
            <a:graphicFrameLocks noGrp="1"/>
          </p:cNvGraphicFramePr>
          <p:nvPr>
            <p:ph idx="1"/>
            <p:extLst>
              <p:ext uri="{D42A27DB-BD31-4B8C-83A1-F6EECF244321}">
                <p14:modId xmlns:p14="http://schemas.microsoft.com/office/powerpoint/2010/main" val="4472163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0864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FB16F3C-E649-D74A-B6D8-17D7CA9B0AA2}"/>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0AA3367C-AF36-F14C-804E-188D83D4CD6C}"/>
              </a:ext>
            </a:extLst>
          </p:cNvPr>
          <p:cNvGraphicFramePr>
            <a:graphicFrameLocks noGrp="1"/>
          </p:cNvGraphicFramePr>
          <p:nvPr>
            <p:ph idx="1"/>
            <p:extLst>
              <p:ext uri="{D42A27DB-BD31-4B8C-83A1-F6EECF244321}">
                <p14:modId xmlns:p14="http://schemas.microsoft.com/office/powerpoint/2010/main" val="601662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69166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BD6C8-C3EC-9D47-B2A5-B993E53A8BBB}"/>
              </a:ext>
            </a:extLst>
          </p:cNvPr>
          <p:cNvSpPr>
            <a:spLocks noGrp="1"/>
          </p:cNvSpPr>
          <p:nvPr>
            <p:ph type="title"/>
          </p:nvPr>
        </p:nvSpPr>
        <p:spPr>
          <a:xfrm>
            <a:off x="1024129" y="585216"/>
            <a:ext cx="5062511" cy="1499616"/>
          </a:xfrm>
        </p:spPr>
        <p:txBody>
          <a:bodyPr>
            <a:normAutofit/>
          </a:bodyPr>
          <a:lstStyle/>
          <a:p>
            <a:r>
              <a:rPr lang="en-US" sz="3100" b="1" dirty="0">
                <a:solidFill>
                  <a:srgbClr val="FFFFFF"/>
                </a:solidFill>
              </a:rPr>
              <a:t>Example: </a:t>
            </a:r>
            <a:r>
              <a:rPr lang="en-US" sz="3100" b="1" dirty="0" err="1">
                <a:solidFill>
                  <a:srgbClr val="FFFFFF"/>
                </a:solidFill>
              </a:rPr>
              <a:t>USArrests</a:t>
            </a:r>
            <a:r>
              <a:rPr lang="en-US" sz="3100" b="1" dirty="0">
                <a:solidFill>
                  <a:srgbClr val="FFFFFF"/>
                </a:solidFill>
              </a:rPr>
              <a:t> Data Set We are looking at crimes for all states in the US. </a:t>
            </a:r>
          </a:p>
        </p:txBody>
      </p:sp>
      <p:cxnSp>
        <p:nvCxnSpPr>
          <p:cNvPr id="14" name="Straight Connector 13">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5B745AB5-FCF6-9945-A2C7-38C8FB29556E}"/>
              </a:ext>
            </a:extLst>
          </p:cNvPr>
          <p:cNvSpPr>
            <a:spLocks noGrp="1"/>
          </p:cNvSpPr>
          <p:nvPr>
            <p:ph idx="1"/>
          </p:nvPr>
        </p:nvSpPr>
        <p:spPr>
          <a:xfrm>
            <a:off x="1024129" y="2286000"/>
            <a:ext cx="5081232" cy="3931920"/>
          </a:xfrm>
        </p:spPr>
        <p:txBody>
          <a:bodyPr>
            <a:normAutofit/>
          </a:bodyPr>
          <a:lstStyle/>
          <a:p>
            <a:r>
              <a:rPr lang="en-US" sz="2000" b="1" dirty="0">
                <a:solidFill>
                  <a:srgbClr val="FFFFFF"/>
                </a:solidFill>
              </a:rPr>
              <a:t>A data frame with 50 observations on 4 variables.</a:t>
            </a:r>
          </a:p>
          <a:p>
            <a:r>
              <a:rPr lang="en-US" sz="2000" b="1" dirty="0">
                <a:solidFill>
                  <a:srgbClr val="FFFFFF"/>
                </a:solidFill>
              </a:rPr>
              <a:t>Murder –arrests (per 100,000)</a:t>
            </a:r>
          </a:p>
          <a:p>
            <a:r>
              <a:rPr lang="en-US" sz="2000" b="1" dirty="0">
                <a:solidFill>
                  <a:srgbClr val="FFFFFF"/>
                </a:solidFill>
              </a:rPr>
              <a:t>Assault – arrests (per 100,000)</a:t>
            </a:r>
          </a:p>
          <a:p>
            <a:r>
              <a:rPr lang="en-US" sz="2000" b="1" dirty="0">
                <a:solidFill>
                  <a:srgbClr val="FFFFFF"/>
                </a:solidFill>
              </a:rPr>
              <a:t>Urban Population (percentage)</a:t>
            </a:r>
          </a:p>
          <a:p>
            <a:r>
              <a:rPr lang="en-US" sz="2000" b="1" dirty="0">
                <a:solidFill>
                  <a:srgbClr val="FFFFFF"/>
                </a:solidFill>
              </a:rPr>
              <a:t>Rape – arrests (per 100,000)</a:t>
            </a:r>
          </a:p>
          <a:p>
            <a:endParaRPr lang="en-US" sz="2000" b="1" dirty="0">
              <a:solidFill>
                <a:srgbClr val="FFFFFF"/>
              </a:solidFill>
            </a:endParaRPr>
          </a:p>
          <a:p>
            <a:r>
              <a:rPr lang="en-US" sz="2000" b="1" dirty="0">
                <a:solidFill>
                  <a:srgbClr val="FFFFFF"/>
                </a:solidFill>
              </a:rPr>
              <a:t>The principal component score vectors have length n = 50, and the principal component loading vectors have length p = 4. </a:t>
            </a:r>
          </a:p>
          <a:p>
            <a:endParaRPr lang="en-US" sz="2000" b="1" dirty="0">
              <a:solidFill>
                <a:srgbClr val="FFFFFF"/>
              </a:solidFill>
            </a:endParaRPr>
          </a:p>
          <a:p>
            <a:endParaRPr lang="en-US" sz="2000" b="1" dirty="0">
              <a:solidFill>
                <a:srgbClr val="FFFFFF"/>
              </a:solidFill>
            </a:endParaRPr>
          </a:p>
        </p:txBody>
      </p:sp>
      <p:pic>
        <p:nvPicPr>
          <p:cNvPr id="7" name="Picture 6" descr="A screenshot of text&#10;&#10;Description automatically generated">
            <a:extLst>
              <a:ext uri="{FF2B5EF4-FFF2-40B4-BE49-F238E27FC236}">
                <a16:creationId xmlns:a16="http://schemas.microsoft.com/office/drawing/2014/main" id="{41EF80B3-A4D8-6443-A2EE-91B96CB432FA}"/>
              </a:ext>
            </a:extLst>
          </p:cNvPr>
          <p:cNvPicPr>
            <a:picLocks noChangeAspect="1"/>
          </p:cNvPicPr>
          <p:nvPr/>
        </p:nvPicPr>
        <p:blipFill>
          <a:blip r:embed="rId2"/>
          <a:stretch>
            <a:fillRect/>
          </a:stretch>
        </p:blipFill>
        <p:spPr>
          <a:xfrm>
            <a:off x="6918166" y="61018"/>
            <a:ext cx="5199692" cy="6796982"/>
          </a:xfrm>
          <a:prstGeom prst="rect">
            <a:avLst/>
          </a:prstGeom>
          <a:ln>
            <a:solidFill>
              <a:schemeClr val="accent1"/>
            </a:solidFill>
          </a:ln>
        </p:spPr>
      </p:pic>
    </p:spTree>
    <p:extLst>
      <p:ext uri="{BB962C8B-B14F-4D97-AF65-F5344CB8AC3E}">
        <p14:creationId xmlns:p14="http://schemas.microsoft.com/office/powerpoint/2010/main" val="36853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43E90-550C-8148-8479-46B75E8F56FF}"/>
              </a:ext>
            </a:extLst>
          </p:cNvPr>
          <p:cNvSpPr>
            <a:spLocks noGrp="1"/>
          </p:cNvSpPr>
          <p:nvPr>
            <p:ph type="title"/>
          </p:nvPr>
        </p:nvSpPr>
        <p:spPr/>
        <p:txBody>
          <a:bodyPr/>
          <a:lstStyle/>
          <a:p>
            <a:r>
              <a:rPr lang="en-US" dirty="0"/>
              <a:t>Let’s visualize the data. Descriptive stats </a:t>
            </a:r>
          </a:p>
        </p:txBody>
      </p:sp>
      <p:pic>
        <p:nvPicPr>
          <p:cNvPr id="4" name="Content Placeholder 3">
            <a:extLst>
              <a:ext uri="{FF2B5EF4-FFF2-40B4-BE49-F238E27FC236}">
                <a16:creationId xmlns:a16="http://schemas.microsoft.com/office/drawing/2014/main" id="{72A33604-36A7-C142-A7D4-1A51C198D138}"/>
              </a:ext>
            </a:extLst>
          </p:cNvPr>
          <p:cNvPicPr>
            <a:picLocks noGrp="1" noChangeAspect="1"/>
          </p:cNvPicPr>
          <p:nvPr>
            <p:ph idx="1"/>
          </p:nvPr>
        </p:nvPicPr>
        <p:blipFill>
          <a:blip r:embed="rId2"/>
          <a:stretch>
            <a:fillRect/>
          </a:stretch>
        </p:blipFill>
        <p:spPr>
          <a:xfrm>
            <a:off x="6330779" y="1779374"/>
            <a:ext cx="5755907" cy="1627735"/>
          </a:xfrm>
          <a:prstGeom prst="rect">
            <a:avLst/>
          </a:prstGeom>
          <a:ln>
            <a:solidFill>
              <a:schemeClr val="accent1"/>
            </a:solidFill>
          </a:ln>
        </p:spPr>
      </p:pic>
      <p:pic>
        <p:nvPicPr>
          <p:cNvPr id="5" name="Content Placeholder 4">
            <a:extLst>
              <a:ext uri="{FF2B5EF4-FFF2-40B4-BE49-F238E27FC236}">
                <a16:creationId xmlns:a16="http://schemas.microsoft.com/office/drawing/2014/main" id="{48FFC3DC-88C2-964D-8743-0AFE8A2E7020}"/>
              </a:ext>
            </a:extLst>
          </p:cNvPr>
          <p:cNvPicPr>
            <a:picLocks noChangeAspect="1"/>
          </p:cNvPicPr>
          <p:nvPr/>
        </p:nvPicPr>
        <p:blipFill rotWithShape="1">
          <a:blip r:embed="rId3"/>
          <a:srcRect l="4025" t="3316" r="2233" b="4960"/>
          <a:stretch/>
        </p:blipFill>
        <p:spPr>
          <a:xfrm>
            <a:off x="436605" y="1779374"/>
            <a:ext cx="5659395" cy="3991232"/>
          </a:xfrm>
          <a:prstGeom prst="rect">
            <a:avLst/>
          </a:prstGeom>
          <a:ln>
            <a:solidFill>
              <a:schemeClr val="accent1"/>
            </a:solidFill>
          </a:ln>
        </p:spPr>
      </p:pic>
      <p:sp>
        <p:nvSpPr>
          <p:cNvPr id="6" name="TextBox 5">
            <a:extLst>
              <a:ext uri="{FF2B5EF4-FFF2-40B4-BE49-F238E27FC236}">
                <a16:creationId xmlns:a16="http://schemas.microsoft.com/office/drawing/2014/main" id="{EBE319EB-28CD-A74A-BC13-A58E38A36E0C}"/>
              </a:ext>
            </a:extLst>
          </p:cNvPr>
          <p:cNvSpPr txBox="1"/>
          <p:nvPr/>
        </p:nvSpPr>
        <p:spPr>
          <a:xfrm>
            <a:off x="6330780" y="3495795"/>
            <a:ext cx="5755906" cy="1477328"/>
          </a:xfrm>
          <a:prstGeom prst="rect">
            <a:avLst/>
          </a:prstGeom>
          <a:noFill/>
          <a:ln>
            <a:solidFill>
              <a:schemeClr val="accent1"/>
            </a:solidFill>
          </a:ln>
        </p:spPr>
        <p:txBody>
          <a:bodyPr wrap="square" rtlCol="0">
            <a:spAutoFit/>
          </a:bodyPr>
          <a:lstStyle/>
          <a:p>
            <a:pPr algn="ctr"/>
            <a:r>
              <a:rPr lang="en-US" b="1" dirty="0"/>
              <a:t>Medians</a:t>
            </a:r>
          </a:p>
          <a:p>
            <a:pPr algn="ctr"/>
            <a:r>
              <a:rPr lang="en-US" dirty="0"/>
              <a:t>Murder =  7.25</a:t>
            </a:r>
          </a:p>
          <a:p>
            <a:pPr algn="ctr"/>
            <a:r>
              <a:rPr lang="en-US" dirty="0"/>
              <a:t>Assault = 159</a:t>
            </a:r>
          </a:p>
          <a:p>
            <a:pPr algn="ctr"/>
            <a:r>
              <a:rPr lang="en-US" dirty="0"/>
              <a:t>Rape = 20.1 </a:t>
            </a:r>
          </a:p>
          <a:p>
            <a:pPr algn="ctr"/>
            <a:r>
              <a:rPr lang="en-US" dirty="0"/>
              <a:t>Urban Pop = 66 % </a:t>
            </a:r>
          </a:p>
        </p:txBody>
      </p:sp>
      <p:sp>
        <p:nvSpPr>
          <p:cNvPr id="12" name="TextBox 11">
            <a:extLst>
              <a:ext uri="{FF2B5EF4-FFF2-40B4-BE49-F238E27FC236}">
                <a16:creationId xmlns:a16="http://schemas.microsoft.com/office/drawing/2014/main" id="{F6250014-C50C-5F4C-83D6-4D9537EE75CF}"/>
              </a:ext>
            </a:extLst>
          </p:cNvPr>
          <p:cNvSpPr txBox="1"/>
          <p:nvPr/>
        </p:nvSpPr>
        <p:spPr>
          <a:xfrm>
            <a:off x="436605" y="5857103"/>
            <a:ext cx="5659395" cy="369332"/>
          </a:xfrm>
          <a:prstGeom prst="rect">
            <a:avLst/>
          </a:prstGeom>
          <a:noFill/>
          <a:ln>
            <a:solidFill>
              <a:schemeClr val="accent1"/>
            </a:solidFill>
          </a:ln>
        </p:spPr>
        <p:txBody>
          <a:bodyPr wrap="square" rtlCol="0">
            <a:spAutoFit/>
          </a:bodyPr>
          <a:lstStyle/>
          <a:p>
            <a:r>
              <a:rPr lang="en-US" dirty="0"/>
              <a:t>Boxplot describing the variables through their quartiles </a:t>
            </a:r>
          </a:p>
        </p:txBody>
      </p:sp>
      <p:sp>
        <p:nvSpPr>
          <p:cNvPr id="15" name="TextBox 14">
            <a:extLst>
              <a:ext uri="{FF2B5EF4-FFF2-40B4-BE49-F238E27FC236}">
                <a16:creationId xmlns:a16="http://schemas.microsoft.com/office/drawing/2014/main" id="{FC290F70-D9E7-A64A-8C93-C74F059266B4}"/>
              </a:ext>
            </a:extLst>
          </p:cNvPr>
          <p:cNvSpPr txBox="1"/>
          <p:nvPr/>
        </p:nvSpPr>
        <p:spPr>
          <a:xfrm>
            <a:off x="6330779" y="5061809"/>
            <a:ext cx="5755906" cy="646331"/>
          </a:xfrm>
          <a:prstGeom prst="rect">
            <a:avLst/>
          </a:prstGeom>
          <a:noFill/>
          <a:ln>
            <a:solidFill>
              <a:schemeClr val="accent1"/>
            </a:solidFill>
          </a:ln>
        </p:spPr>
        <p:txBody>
          <a:bodyPr wrap="square" rtlCol="0">
            <a:spAutoFit/>
          </a:bodyPr>
          <a:lstStyle/>
          <a:p>
            <a:r>
              <a:rPr lang="en-US" dirty="0"/>
              <a:t>Summary statistic describing the information contained in the dataset. </a:t>
            </a:r>
          </a:p>
        </p:txBody>
      </p:sp>
    </p:spTree>
    <p:extLst>
      <p:ext uri="{BB962C8B-B14F-4D97-AF65-F5344CB8AC3E}">
        <p14:creationId xmlns:p14="http://schemas.microsoft.com/office/powerpoint/2010/main" val="184249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3F6408-E1FB-40EE-933F-488D38CCC7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23">
            <a:extLst>
              <a:ext uri="{FF2B5EF4-FFF2-40B4-BE49-F238E27FC236}">
                <a16:creationId xmlns:a16="http://schemas.microsoft.com/office/drawing/2014/main" id="{F055C0C5-567C-4C02-83F3-B427BC740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584977F-B752-DC45-87A6-10C3EB17D502}"/>
              </a:ext>
            </a:extLst>
          </p:cNvPr>
          <p:cNvSpPr>
            <a:spLocks noGrp="1"/>
          </p:cNvSpPr>
          <p:nvPr>
            <p:ph type="title"/>
          </p:nvPr>
        </p:nvSpPr>
        <p:spPr>
          <a:xfrm>
            <a:off x="838200" y="365125"/>
            <a:ext cx="3200400" cy="1325563"/>
          </a:xfrm>
        </p:spPr>
        <p:txBody>
          <a:bodyPr>
            <a:normAutofit/>
          </a:bodyPr>
          <a:lstStyle/>
          <a:p>
            <a:r>
              <a:rPr lang="en-US" sz="2200" dirty="0"/>
              <a:t>The matrix scatter plot allows us to observe possible correlations between variables. </a:t>
            </a:r>
          </a:p>
        </p:txBody>
      </p:sp>
      <p:pic>
        <p:nvPicPr>
          <p:cNvPr id="6" name="Content Placeholder 5">
            <a:extLst>
              <a:ext uri="{FF2B5EF4-FFF2-40B4-BE49-F238E27FC236}">
                <a16:creationId xmlns:a16="http://schemas.microsoft.com/office/drawing/2014/main" id="{6E00B27D-BF53-734A-BFDA-B7D5D1BA7689}"/>
              </a:ext>
            </a:extLst>
          </p:cNvPr>
          <p:cNvPicPr>
            <a:picLocks noGrp="1" noChangeAspect="1"/>
          </p:cNvPicPr>
          <p:nvPr>
            <p:ph idx="1"/>
          </p:nvPr>
        </p:nvPicPr>
        <p:blipFill>
          <a:blip r:embed="rId2"/>
          <a:stretch>
            <a:fillRect/>
          </a:stretch>
        </p:blipFill>
        <p:spPr>
          <a:xfrm>
            <a:off x="117015" y="2675096"/>
            <a:ext cx="4319061" cy="1599248"/>
          </a:xfrm>
          <a:prstGeom prst="rect">
            <a:avLst/>
          </a:prstGeom>
        </p:spPr>
      </p:pic>
      <p:sp>
        <p:nvSpPr>
          <p:cNvPr id="15" name="Rounded Rectangle 17">
            <a:extLst>
              <a:ext uri="{FF2B5EF4-FFF2-40B4-BE49-F238E27FC236}">
                <a16:creationId xmlns:a16="http://schemas.microsoft.com/office/drawing/2014/main" id="{E48B6BD6-5DED-4B86-A4B3-D35037F68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rgbClr val="FFFFFF"/>
          </a:solidFill>
          <a:ln w="158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0708FB00-4966-0343-8F3F-5C77103BE58C}"/>
              </a:ext>
            </a:extLst>
          </p:cNvPr>
          <p:cNvPicPr>
            <a:picLocks noChangeAspect="1"/>
          </p:cNvPicPr>
          <p:nvPr/>
        </p:nvPicPr>
        <p:blipFill rotWithShape="1">
          <a:blip r:embed="rId3"/>
          <a:srcRect r="4935" b="-3"/>
          <a:stretch/>
        </p:blipFill>
        <p:spPr>
          <a:xfrm>
            <a:off x="5603706" y="1258529"/>
            <a:ext cx="5638853" cy="4330205"/>
          </a:xfrm>
          <a:prstGeom prst="rect">
            <a:avLst/>
          </a:prstGeom>
        </p:spPr>
      </p:pic>
      <p:sp>
        <p:nvSpPr>
          <p:cNvPr id="5" name="Oval 4">
            <a:extLst>
              <a:ext uri="{FF2B5EF4-FFF2-40B4-BE49-F238E27FC236}">
                <a16:creationId xmlns:a16="http://schemas.microsoft.com/office/drawing/2014/main" id="{DDA91B75-FF1A-AC46-85C6-73ADE2BC0AF0}"/>
              </a:ext>
            </a:extLst>
          </p:cNvPr>
          <p:cNvSpPr/>
          <p:nvPr/>
        </p:nvSpPr>
        <p:spPr>
          <a:xfrm>
            <a:off x="7278130" y="1581665"/>
            <a:ext cx="1371600" cy="10256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7F518C5-3E5C-C946-9082-0388D312D422}"/>
              </a:ext>
            </a:extLst>
          </p:cNvPr>
          <p:cNvSpPr/>
          <p:nvPr/>
        </p:nvSpPr>
        <p:spPr>
          <a:xfrm>
            <a:off x="1445740" y="3341885"/>
            <a:ext cx="755525" cy="2656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C25ABC0C-0C4A-2E4E-B1EB-AA69EFCAB68A}"/>
              </a:ext>
            </a:extLst>
          </p:cNvPr>
          <p:cNvSpPr/>
          <p:nvPr/>
        </p:nvSpPr>
        <p:spPr>
          <a:xfrm>
            <a:off x="10039949" y="1367552"/>
            <a:ext cx="284205" cy="323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55C4D7FF-A7AC-9643-845C-CB235754FEEB}"/>
              </a:ext>
            </a:extLst>
          </p:cNvPr>
          <p:cNvSpPr/>
          <p:nvPr/>
        </p:nvSpPr>
        <p:spPr>
          <a:xfrm>
            <a:off x="10936582" y="2903837"/>
            <a:ext cx="305977" cy="2100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FEE995B1-5BBF-D14D-A62D-DF58922921D2}"/>
              </a:ext>
            </a:extLst>
          </p:cNvPr>
          <p:cNvSpPr/>
          <p:nvPr/>
        </p:nvSpPr>
        <p:spPr>
          <a:xfrm rot="1890094">
            <a:off x="10628515" y="4088013"/>
            <a:ext cx="305977" cy="2100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Up Arrow 17">
            <a:extLst>
              <a:ext uri="{FF2B5EF4-FFF2-40B4-BE49-F238E27FC236}">
                <a16:creationId xmlns:a16="http://schemas.microsoft.com/office/drawing/2014/main" id="{175158DE-6525-A04D-BF2F-12C323A22F34}"/>
              </a:ext>
            </a:extLst>
          </p:cNvPr>
          <p:cNvSpPr/>
          <p:nvPr/>
        </p:nvSpPr>
        <p:spPr>
          <a:xfrm>
            <a:off x="1678752" y="4080626"/>
            <a:ext cx="289502" cy="322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2DE23397-BEB2-E042-8BA1-4880EF5110B1}"/>
              </a:ext>
            </a:extLst>
          </p:cNvPr>
          <p:cNvSpPr/>
          <p:nvPr/>
        </p:nvSpPr>
        <p:spPr>
          <a:xfrm>
            <a:off x="2597247" y="4113159"/>
            <a:ext cx="289502" cy="322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Up Arrow 19">
            <a:extLst>
              <a:ext uri="{FF2B5EF4-FFF2-40B4-BE49-F238E27FC236}">
                <a16:creationId xmlns:a16="http://schemas.microsoft.com/office/drawing/2014/main" id="{6C4C84C7-BEAF-594A-A82E-230E81D1773C}"/>
              </a:ext>
            </a:extLst>
          </p:cNvPr>
          <p:cNvSpPr/>
          <p:nvPr/>
        </p:nvSpPr>
        <p:spPr>
          <a:xfrm>
            <a:off x="3341509" y="4084617"/>
            <a:ext cx="289502" cy="3223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682BCD3-C84F-F94C-88E0-43BD34EA0720}"/>
              </a:ext>
            </a:extLst>
          </p:cNvPr>
          <p:cNvSpPr txBox="1"/>
          <p:nvPr/>
        </p:nvSpPr>
        <p:spPr>
          <a:xfrm>
            <a:off x="568411" y="4955059"/>
            <a:ext cx="3470189" cy="646331"/>
          </a:xfrm>
          <a:prstGeom prst="rect">
            <a:avLst/>
          </a:prstGeom>
          <a:noFill/>
        </p:spPr>
        <p:txBody>
          <a:bodyPr wrap="square" rtlCol="0">
            <a:spAutoFit/>
          </a:bodyPr>
          <a:lstStyle/>
          <a:p>
            <a:r>
              <a:rPr lang="en-US" dirty="0"/>
              <a:t>The star (*) represents statistically significant correlations.</a:t>
            </a:r>
          </a:p>
        </p:txBody>
      </p:sp>
    </p:spTree>
    <p:extLst>
      <p:ext uri="{BB962C8B-B14F-4D97-AF65-F5344CB8AC3E}">
        <p14:creationId xmlns:p14="http://schemas.microsoft.com/office/powerpoint/2010/main" val="3469639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BD6C8-C3EC-9D47-B2A5-B993E53A8BBB}"/>
              </a:ext>
            </a:extLst>
          </p:cNvPr>
          <p:cNvSpPr>
            <a:spLocks noGrp="1"/>
          </p:cNvSpPr>
          <p:nvPr>
            <p:ph type="title"/>
          </p:nvPr>
        </p:nvSpPr>
        <p:spPr>
          <a:xfrm>
            <a:off x="7380407" y="743447"/>
            <a:ext cx="3973385" cy="3692028"/>
          </a:xfrm>
          <a:noFill/>
        </p:spPr>
        <p:txBody>
          <a:bodyPr vert="horz" lIns="91440" tIns="45720" rIns="91440" bIns="45720" rtlCol="0" anchor="b">
            <a:normAutofit/>
          </a:bodyPr>
          <a:lstStyle/>
          <a:p>
            <a:r>
              <a:rPr lang="en-US" sz="5200" b="1" dirty="0"/>
              <a:t>Matrix Scatter Plot</a:t>
            </a:r>
            <a:r>
              <a:rPr lang="en-US" sz="5200" dirty="0"/>
              <a:t>: Which sorts of crimes are correlated?</a:t>
            </a:r>
          </a:p>
        </p:txBody>
      </p:sp>
      <p:sp>
        <p:nvSpPr>
          <p:cNvPr id="13" name="Content Placeholder 12">
            <a:extLst>
              <a:ext uri="{FF2B5EF4-FFF2-40B4-BE49-F238E27FC236}">
                <a16:creationId xmlns:a16="http://schemas.microsoft.com/office/drawing/2014/main" id="{9E2A6990-5432-461F-A901-631F3B98360C}"/>
              </a:ext>
            </a:extLst>
          </p:cNvPr>
          <p:cNvSpPr>
            <a:spLocks noGrp="1"/>
          </p:cNvSpPr>
          <p:nvPr>
            <p:ph idx="1"/>
          </p:nvPr>
        </p:nvSpPr>
        <p:spPr>
          <a:xfrm>
            <a:off x="7380408" y="4629234"/>
            <a:ext cx="3973386" cy="1485319"/>
          </a:xfrm>
          <a:noFill/>
        </p:spPr>
        <p:txBody>
          <a:bodyPr vert="horz" lIns="91440" tIns="45720" rIns="91440" bIns="45720" rtlCol="0">
            <a:normAutofit/>
          </a:bodyPr>
          <a:lstStyle/>
          <a:p>
            <a:pPr marL="0" indent="0">
              <a:buNone/>
            </a:pPr>
            <a:endParaRPr lang="en-US" sz="2400" dirty="0"/>
          </a:p>
        </p:txBody>
      </p:sp>
      <p:pic>
        <p:nvPicPr>
          <p:cNvPr id="9" name="Content Placeholder 3">
            <a:extLst>
              <a:ext uri="{FF2B5EF4-FFF2-40B4-BE49-F238E27FC236}">
                <a16:creationId xmlns:a16="http://schemas.microsoft.com/office/drawing/2014/main" id="{8428D144-FFCA-EB4A-92FE-D6CC107D3817}"/>
              </a:ext>
            </a:extLst>
          </p:cNvPr>
          <p:cNvPicPr>
            <a:picLocks noChangeAspect="1"/>
          </p:cNvPicPr>
          <p:nvPr/>
        </p:nvPicPr>
        <p:blipFill rotWithShape="1">
          <a:blip r:embed="rId2"/>
          <a:srcRect r="3642" b="1"/>
          <a:stretch/>
        </p:blipFill>
        <p:spPr>
          <a:xfrm>
            <a:off x="20" y="10"/>
            <a:ext cx="6992881" cy="6857990"/>
          </a:xfrm>
          <a:prstGeom prst="rect">
            <a:avLst/>
          </a:prstGeom>
        </p:spPr>
      </p:pic>
      <p:sp>
        <p:nvSpPr>
          <p:cNvPr id="14" name="Oval 13">
            <a:extLst>
              <a:ext uri="{FF2B5EF4-FFF2-40B4-BE49-F238E27FC236}">
                <a16:creationId xmlns:a16="http://schemas.microsoft.com/office/drawing/2014/main" id="{189F7251-6D76-3347-A00D-DADB3E65B8A9}"/>
              </a:ext>
            </a:extLst>
          </p:cNvPr>
          <p:cNvSpPr/>
          <p:nvPr/>
        </p:nvSpPr>
        <p:spPr>
          <a:xfrm>
            <a:off x="2088293" y="642551"/>
            <a:ext cx="1878226" cy="15322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a:extLst>
              <a:ext uri="{FF2B5EF4-FFF2-40B4-BE49-F238E27FC236}">
                <a16:creationId xmlns:a16="http://schemas.microsoft.com/office/drawing/2014/main" id="{6CF61504-A0C3-E940-95B4-A75EB197BBC9}"/>
              </a:ext>
            </a:extLst>
          </p:cNvPr>
          <p:cNvSpPr/>
          <p:nvPr/>
        </p:nvSpPr>
        <p:spPr>
          <a:xfrm rot="19165733">
            <a:off x="6319803" y="843815"/>
            <a:ext cx="691979" cy="197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14">
            <a:extLst>
              <a:ext uri="{FF2B5EF4-FFF2-40B4-BE49-F238E27FC236}">
                <a16:creationId xmlns:a16="http://schemas.microsoft.com/office/drawing/2014/main" id="{56DDACBE-5DDB-DF45-BB33-7BE849F1133F}"/>
              </a:ext>
            </a:extLst>
          </p:cNvPr>
          <p:cNvSpPr/>
          <p:nvPr/>
        </p:nvSpPr>
        <p:spPr>
          <a:xfrm rot="3784110">
            <a:off x="6319803" y="3005383"/>
            <a:ext cx="691979" cy="197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Arrow 16">
            <a:extLst>
              <a:ext uri="{FF2B5EF4-FFF2-40B4-BE49-F238E27FC236}">
                <a16:creationId xmlns:a16="http://schemas.microsoft.com/office/drawing/2014/main" id="{24956629-9AC2-E046-9034-9052DACBEE61}"/>
              </a:ext>
            </a:extLst>
          </p:cNvPr>
          <p:cNvSpPr/>
          <p:nvPr/>
        </p:nvSpPr>
        <p:spPr>
          <a:xfrm rot="4082682">
            <a:off x="6075593" y="4530379"/>
            <a:ext cx="691979" cy="1977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66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516F-3494-2B43-AFB0-7390AFA761C0}"/>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2BEDDF8A-6F80-344F-9C87-3692CA061612}"/>
              </a:ext>
            </a:extLst>
          </p:cNvPr>
          <p:cNvGraphicFramePr>
            <a:graphicFrameLocks noGrp="1"/>
          </p:cNvGraphicFramePr>
          <p:nvPr>
            <p:ph idx="1"/>
            <p:extLst>
              <p:ext uri="{D42A27DB-BD31-4B8C-83A1-F6EECF244321}">
                <p14:modId xmlns:p14="http://schemas.microsoft.com/office/powerpoint/2010/main" val="3340508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0899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759AE2E-DE1B-1D46-909E-73A9D6E2A6C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720FE3EB-1A4B-764D-B825-6FD0562578D3}"/>
              </a:ext>
            </a:extLst>
          </p:cNvPr>
          <p:cNvGraphicFramePr>
            <a:graphicFrameLocks noGrp="1"/>
          </p:cNvGraphicFramePr>
          <p:nvPr>
            <p:ph idx="1"/>
            <p:extLst>
              <p:ext uri="{D42A27DB-BD31-4B8C-83A1-F6EECF244321}">
                <p14:modId xmlns:p14="http://schemas.microsoft.com/office/powerpoint/2010/main" val="175372779"/>
              </p:ext>
            </p:extLst>
          </p:nvPr>
        </p:nvGraphicFramePr>
        <p:xfrm>
          <a:off x="838200" y="1825625"/>
          <a:ext cx="7280189"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DA75F56B-D3B9-1F45-9A39-FA0671825C63}"/>
              </a:ext>
            </a:extLst>
          </p:cNvPr>
          <p:cNvSpPr/>
          <p:nvPr/>
        </p:nvSpPr>
        <p:spPr>
          <a:xfrm>
            <a:off x="8600303" y="4669460"/>
            <a:ext cx="3433119" cy="1065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t>Example</a:t>
            </a:r>
          </a:p>
          <a:p>
            <a:pPr lvl="0"/>
            <a:r>
              <a:rPr lang="en-US" sz="1600" b="1" dirty="0" err="1"/>
              <a:t>Murder_sd</a:t>
            </a:r>
            <a:r>
              <a:rPr lang="en-US" sz="1600" b="1" dirty="0"/>
              <a:t> = </a:t>
            </a:r>
          </a:p>
          <a:p>
            <a:pPr lvl="0"/>
            <a:r>
              <a:rPr lang="en-US" sz="1600" b="1" dirty="0"/>
              <a:t>[Murder – mean(murder)]/</a:t>
            </a:r>
            <a:r>
              <a:rPr lang="en-US" sz="1600" b="1" dirty="0" err="1"/>
              <a:t>sd</a:t>
            </a:r>
            <a:r>
              <a:rPr lang="en-US" sz="1600" b="1" dirty="0"/>
              <a:t>(Murder)</a:t>
            </a:r>
          </a:p>
        </p:txBody>
      </p:sp>
      <p:sp>
        <p:nvSpPr>
          <p:cNvPr id="7" name="Left Arrow 6">
            <a:extLst>
              <a:ext uri="{FF2B5EF4-FFF2-40B4-BE49-F238E27FC236}">
                <a16:creationId xmlns:a16="http://schemas.microsoft.com/office/drawing/2014/main" id="{199D5705-341E-4D42-86F3-6FF2A44BA158}"/>
              </a:ext>
            </a:extLst>
          </p:cNvPr>
          <p:cNvSpPr/>
          <p:nvPr/>
        </p:nvSpPr>
        <p:spPr>
          <a:xfrm rot="10800000">
            <a:off x="7994822" y="4967416"/>
            <a:ext cx="605481" cy="46955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735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8924C16E-F66D-E94A-AA01-6642805322C2}"/>
              </a:ext>
            </a:extLst>
          </p:cNvPr>
          <p:cNvGraphicFramePr/>
          <p:nvPr>
            <p:extLst>
              <p:ext uri="{D42A27DB-BD31-4B8C-83A1-F6EECF244321}">
                <p14:modId xmlns:p14="http://schemas.microsoft.com/office/powerpoint/2010/main" val="262284259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218D5B33-74F0-C941-BBF5-D98484C4D111}"/>
              </a:ext>
            </a:extLst>
          </p:cNvPr>
          <p:cNvPicPr>
            <a:picLocks noGrp="1" noChangeAspect="1"/>
          </p:cNvPicPr>
          <p:nvPr>
            <p:ph idx="1"/>
          </p:nvPr>
        </p:nvPicPr>
        <p:blipFill rotWithShape="1">
          <a:blip r:embed="rId7"/>
          <a:srcRect l="25872" t="23247" r="29358" b="25976"/>
          <a:stretch/>
        </p:blipFill>
        <p:spPr>
          <a:xfrm>
            <a:off x="2344530" y="2792199"/>
            <a:ext cx="6947751" cy="2589473"/>
          </a:xfrm>
          <a:prstGeom prst="rect">
            <a:avLst/>
          </a:prstGeom>
        </p:spPr>
      </p:pic>
      <p:sp>
        <p:nvSpPr>
          <p:cNvPr id="5" name="Left Brace 4">
            <a:extLst>
              <a:ext uri="{FF2B5EF4-FFF2-40B4-BE49-F238E27FC236}">
                <a16:creationId xmlns:a16="http://schemas.microsoft.com/office/drawing/2014/main" id="{67605D19-5013-1142-B375-016AD831A184}"/>
              </a:ext>
            </a:extLst>
          </p:cNvPr>
          <p:cNvSpPr/>
          <p:nvPr/>
        </p:nvSpPr>
        <p:spPr>
          <a:xfrm rot="5400000">
            <a:off x="7147202" y="1310265"/>
            <a:ext cx="430732" cy="2533137"/>
          </a:xfrm>
          <a:prstGeom prst="leftBrace">
            <a:avLst>
              <a:gd name="adj1" fmla="val 8333"/>
              <a:gd name="adj2" fmla="val 5097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0120E10-D1CC-D94A-A399-5B538CB898D3}"/>
              </a:ext>
            </a:extLst>
          </p:cNvPr>
          <p:cNvSpPr txBox="1"/>
          <p:nvPr/>
        </p:nvSpPr>
        <p:spPr>
          <a:xfrm>
            <a:off x="5634681" y="1943089"/>
            <a:ext cx="3793524" cy="369332"/>
          </a:xfrm>
          <a:prstGeom prst="rect">
            <a:avLst/>
          </a:prstGeom>
          <a:noFill/>
        </p:spPr>
        <p:txBody>
          <a:bodyPr wrap="square" rtlCol="0">
            <a:spAutoFit/>
          </a:bodyPr>
          <a:lstStyle/>
          <a:p>
            <a:r>
              <a:rPr lang="en-US" b="1" dirty="0"/>
              <a:t>Principal Component Loading Vectors</a:t>
            </a:r>
          </a:p>
        </p:txBody>
      </p:sp>
      <p:sp>
        <p:nvSpPr>
          <p:cNvPr id="7" name="Oval 6">
            <a:extLst>
              <a:ext uri="{FF2B5EF4-FFF2-40B4-BE49-F238E27FC236}">
                <a16:creationId xmlns:a16="http://schemas.microsoft.com/office/drawing/2014/main" id="{5F7F06FF-6390-5C45-AAE4-129172512611}"/>
              </a:ext>
            </a:extLst>
          </p:cNvPr>
          <p:cNvSpPr/>
          <p:nvPr/>
        </p:nvSpPr>
        <p:spPr>
          <a:xfrm>
            <a:off x="4015947" y="2928551"/>
            <a:ext cx="5708822" cy="28173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229B534-E452-6643-852A-2101A06A30B1}"/>
              </a:ext>
            </a:extLst>
          </p:cNvPr>
          <p:cNvSpPr txBox="1"/>
          <p:nvPr/>
        </p:nvSpPr>
        <p:spPr>
          <a:xfrm>
            <a:off x="5850925" y="6113851"/>
            <a:ext cx="2038865" cy="369332"/>
          </a:xfrm>
          <a:prstGeom prst="rect">
            <a:avLst/>
          </a:prstGeom>
          <a:noFill/>
        </p:spPr>
        <p:txBody>
          <a:bodyPr wrap="square" rtlCol="0">
            <a:spAutoFit/>
          </a:bodyPr>
          <a:lstStyle/>
          <a:p>
            <a:r>
              <a:rPr lang="en-US" b="1" dirty="0"/>
              <a:t>Loading Scores</a:t>
            </a:r>
          </a:p>
        </p:txBody>
      </p:sp>
      <p:sp>
        <p:nvSpPr>
          <p:cNvPr id="9" name="Down Arrow 8">
            <a:extLst>
              <a:ext uri="{FF2B5EF4-FFF2-40B4-BE49-F238E27FC236}">
                <a16:creationId xmlns:a16="http://schemas.microsoft.com/office/drawing/2014/main" id="{417FD6AB-3370-2843-86B3-A4436BF46D6C}"/>
              </a:ext>
            </a:extLst>
          </p:cNvPr>
          <p:cNvSpPr/>
          <p:nvPr/>
        </p:nvSpPr>
        <p:spPr>
          <a:xfrm>
            <a:off x="6380208" y="5775380"/>
            <a:ext cx="490149" cy="3910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75907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13801F0-4213-A945-815F-FD586CDFE963}"/>
              </a:ext>
            </a:extLst>
          </p:cNvPr>
          <p:cNvGraphicFramePr/>
          <p:nvPr>
            <p:extLst>
              <p:ext uri="{D42A27DB-BD31-4B8C-83A1-F6EECF244321}">
                <p14:modId xmlns:p14="http://schemas.microsoft.com/office/powerpoint/2010/main" val="191637873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Content Placeholder 15">
            <a:extLst>
              <a:ext uri="{FF2B5EF4-FFF2-40B4-BE49-F238E27FC236}">
                <a16:creationId xmlns:a16="http://schemas.microsoft.com/office/drawing/2014/main" id="{126319CA-BAF0-FD4F-BA33-D6E8564EE1E2}"/>
              </a:ext>
            </a:extLst>
          </p:cNvPr>
          <p:cNvGraphicFramePr>
            <a:graphicFrameLocks noGrp="1"/>
          </p:cNvGraphicFramePr>
          <p:nvPr>
            <p:ph sz="half" idx="2"/>
            <p:extLst>
              <p:ext uri="{D42A27DB-BD31-4B8C-83A1-F6EECF244321}">
                <p14:modId xmlns:p14="http://schemas.microsoft.com/office/powerpoint/2010/main" val="572219487"/>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Content Placeholder 3">
            <a:extLst>
              <a:ext uri="{FF2B5EF4-FFF2-40B4-BE49-F238E27FC236}">
                <a16:creationId xmlns:a16="http://schemas.microsoft.com/office/drawing/2014/main" id="{07C34F52-14A7-2748-8C18-9EF2EDBAAEB0}"/>
              </a:ext>
            </a:extLst>
          </p:cNvPr>
          <p:cNvPicPr>
            <a:picLocks noGrp="1" noChangeAspect="1"/>
          </p:cNvPicPr>
          <p:nvPr>
            <p:ph sz="half" idx="1"/>
          </p:nvPr>
        </p:nvPicPr>
        <p:blipFill rotWithShape="1">
          <a:blip r:embed="rId12"/>
          <a:srcRect l="25872" t="23247" r="29358" b="25976"/>
          <a:stretch/>
        </p:blipFill>
        <p:spPr>
          <a:xfrm>
            <a:off x="838200" y="2207784"/>
            <a:ext cx="5181600" cy="1931216"/>
          </a:xfrm>
          <a:prstGeom prst="rect">
            <a:avLst/>
          </a:prstGeom>
        </p:spPr>
      </p:pic>
      <p:sp>
        <p:nvSpPr>
          <p:cNvPr id="6" name="TextBox 5">
            <a:extLst>
              <a:ext uri="{FF2B5EF4-FFF2-40B4-BE49-F238E27FC236}">
                <a16:creationId xmlns:a16="http://schemas.microsoft.com/office/drawing/2014/main" id="{A6BC8B99-9B1B-C24B-829B-9F9197B5ABAB}"/>
              </a:ext>
            </a:extLst>
          </p:cNvPr>
          <p:cNvSpPr txBox="1"/>
          <p:nvPr/>
        </p:nvSpPr>
        <p:spPr>
          <a:xfrm>
            <a:off x="2804983" y="4656096"/>
            <a:ext cx="1248033" cy="923330"/>
          </a:xfrm>
          <a:prstGeom prst="rect">
            <a:avLst/>
          </a:prstGeom>
          <a:noFill/>
        </p:spPr>
        <p:txBody>
          <a:bodyPr wrap="square" rtlCol="0">
            <a:spAutoFit/>
          </a:bodyPr>
          <a:lstStyle/>
          <a:p>
            <a:r>
              <a:rPr lang="en-US" b="1" dirty="0"/>
              <a:t>“Serious Crime Rate”</a:t>
            </a:r>
          </a:p>
        </p:txBody>
      </p:sp>
      <p:sp>
        <p:nvSpPr>
          <p:cNvPr id="7" name="TextBox 6">
            <a:extLst>
              <a:ext uri="{FF2B5EF4-FFF2-40B4-BE49-F238E27FC236}">
                <a16:creationId xmlns:a16="http://schemas.microsoft.com/office/drawing/2014/main" id="{76A3B30B-DD08-8F46-8776-2D38273CB6B4}"/>
              </a:ext>
            </a:extLst>
          </p:cNvPr>
          <p:cNvSpPr txBox="1"/>
          <p:nvPr/>
        </p:nvSpPr>
        <p:spPr>
          <a:xfrm>
            <a:off x="4530811" y="4689224"/>
            <a:ext cx="1546653" cy="646331"/>
          </a:xfrm>
          <a:prstGeom prst="rect">
            <a:avLst/>
          </a:prstGeom>
          <a:noFill/>
        </p:spPr>
        <p:txBody>
          <a:bodyPr wrap="square" rtlCol="0">
            <a:spAutoFit/>
          </a:bodyPr>
          <a:lstStyle/>
          <a:p>
            <a:r>
              <a:rPr lang="en-US" b="1" dirty="0"/>
              <a:t>“Level of Urbanization”</a:t>
            </a:r>
          </a:p>
        </p:txBody>
      </p:sp>
      <p:sp>
        <p:nvSpPr>
          <p:cNvPr id="8" name="Oval 7">
            <a:extLst>
              <a:ext uri="{FF2B5EF4-FFF2-40B4-BE49-F238E27FC236}">
                <a16:creationId xmlns:a16="http://schemas.microsoft.com/office/drawing/2014/main" id="{D36DCE7B-4BA1-6F45-B730-07D327B605F6}"/>
              </a:ext>
            </a:extLst>
          </p:cNvPr>
          <p:cNvSpPr/>
          <p:nvPr/>
        </p:nvSpPr>
        <p:spPr>
          <a:xfrm>
            <a:off x="2508422" y="2570205"/>
            <a:ext cx="1643448" cy="85879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805F6E0-9A55-2040-87E7-3D1C993F9532}"/>
              </a:ext>
            </a:extLst>
          </p:cNvPr>
          <p:cNvSpPr/>
          <p:nvPr/>
        </p:nvSpPr>
        <p:spPr>
          <a:xfrm>
            <a:off x="2631989" y="3682314"/>
            <a:ext cx="1421027" cy="4077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72F9DD4-CEFF-5340-A55C-68E2882CFF2F}"/>
              </a:ext>
            </a:extLst>
          </p:cNvPr>
          <p:cNvSpPr/>
          <p:nvPr/>
        </p:nvSpPr>
        <p:spPr>
          <a:xfrm>
            <a:off x="4485502" y="3274542"/>
            <a:ext cx="1421028" cy="4077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06B9DB19-FA7B-2A4B-B908-E8B5DC9B8454}"/>
              </a:ext>
            </a:extLst>
          </p:cNvPr>
          <p:cNvSpPr/>
          <p:nvPr/>
        </p:nvSpPr>
        <p:spPr>
          <a:xfrm>
            <a:off x="3188043" y="4139000"/>
            <a:ext cx="240956" cy="51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a:extLst>
              <a:ext uri="{FF2B5EF4-FFF2-40B4-BE49-F238E27FC236}">
                <a16:creationId xmlns:a16="http://schemas.microsoft.com/office/drawing/2014/main" id="{B4185BC1-A336-1D49-84E0-4110921F7EF4}"/>
              </a:ext>
            </a:extLst>
          </p:cNvPr>
          <p:cNvSpPr/>
          <p:nvPr/>
        </p:nvSpPr>
        <p:spPr>
          <a:xfrm>
            <a:off x="5063182" y="4155564"/>
            <a:ext cx="240956" cy="517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715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B5D7643-FF81-C041-921A-7F77A48471BF}"/>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0DE224BD-30E1-8C47-ACF7-797C52397FF6}"/>
              </a:ext>
            </a:extLst>
          </p:cNvPr>
          <p:cNvGraphicFramePr>
            <a:graphicFrameLocks noGrp="1"/>
          </p:cNvGraphicFramePr>
          <p:nvPr>
            <p:ph idx="1"/>
            <p:extLst>
              <p:ext uri="{D42A27DB-BD31-4B8C-83A1-F6EECF244321}">
                <p14:modId xmlns:p14="http://schemas.microsoft.com/office/powerpoint/2010/main" val="32531811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1516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BC8CA1AB-AC29-4649-B08D-437181642458}"/>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Content Placeholder 12">
            <a:extLst>
              <a:ext uri="{FF2B5EF4-FFF2-40B4-BE49-F238E27FC236}">
                <a16:creationId xmlns:a16="http://schemas.microsoft.com/office/drawing/2014/main" id="{0F4845DA-85A1-7A47-BCA8-B256A48831E4}"/>
              </a:ext>
            </a:extLst>
          </p:cNvPr>
          <p:cNvGraphicFramePr>
            <a:graphicFrameLocks noGrp="1"/>
          </p:cNvGraphicFramePr>
          <p:nvPr>
            <p:ph sz="half" idx="2"/>
            <p:extLst>
              <p:ext uri="{D42A27DB-BD31-4B8C-83A1-F6EECF244321}">
                <p14:modId xmlns:p14="http://schemas.microsoft.com/office/powerpoint/2010/main" val="361101856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Content Placeholder 4">
            <a:extLst>
              <a:ext uri="{FF2B5EF4-FFF2-40B4-BE49-F238E27FC236}">
                <a16:creationId xmlns:a16="http://schemas.microsoft.com/office/drawing/2014/main" id="{0FEE98D0-9ABD-F849-B474-2599A0522A10}"/>
              </a:ext>
            </a:extLst>
          </p:cNvPr>
          <p:cNvPicPr>
            <a:picLocks noGrp="1" noChangeAspect="1"/>
          </p:cNvPicPr>
          <p:nvPr>
            <p:ph sz="half" idx="1"/>
          </p:nvPr>
        </p:nvPicPr>
        <p:blipFill>
          <a:blip r:embed="rId12"/>
          <a:stretch>
            <a:fillRect/>
          </a:stretch>
        </p:blipFill>
        <p:spPr>
          <a:xfrm>
            <a:off x="1261359" y="1825625"/>
            <a:ext cx="4335281" cy="4351338"/>
          </a:xfrm>
          <a:prstGeom prst="rect">
            <a:avLst/>
          </a:prstGeom>
        </p:spPr>
      </p:pic>
      <p:sp>
        <p:nvSpPr>
          <p:cNvPr id="7" name="TextBox 6">
            <a:extLst>
              <a:ext uri="{FF2B5EF4-FFF2-40B4-BE49-F238E27FC236}">
                <a16:creationId xmlns:a16="http://schemas.microsoft.com/office/drawing/2014/main" id="{6B250C50-A9A9-CC4B-BF2F-BB2A5D6E6A4D}"/>
              </a:ext>
            </a:extLst>
          </p:cNvPr>
          <p:cNvSpPr txBox="1"/>
          <p:nvPr/>
        </p:nvSpPr>
        <p:spPr>
          <a:xfrm>
            <a:off x="4819134" y="2718487"/>
            <a:ext cx="247135" cy="369332"/>
          </a:xfrm>
          <a:prstGeom prst="rect">
            <a:avLst/>
          </a:prstGeom>
          <a:noFill/>
        </p:spPr>
        <p:txBody>
          <a:bodyPr wrap="square" rtlCol="0">
            <a:spAutoFit/>
          </a:bodyPr>
          <a:lstStyle/>
          <a:p>
            <a:r>
              <a:rPr lang="en-US" b="1" dirty="0"/>
              <a:t>+</a:t>
            </a:r>
          </a:p>
        </p:txBody>
      </p:sp>
      <p:sp>
        <p:nvSpPr>
          <p:cNvPr id="8" name="TextBox 7">
            <a:extLst>
              <a:ext uri="{FF2B5EF4-FFF2-40B4-BE49-F238E27FC236}">
                <a16:creationId xmlns:a16="http://schemas.microsoft.com/office/drawing/2014/main" id="{A2B069D2-D82A-8542-9E84-0261FEF86E26}"/>
              </a:ext>
            </a:extLst>
          </p:cNvPr>
          <p:cNvSpPr txBox="1"/>
          <p:nvPr/>
        </p:nvSpPr>
        <p:spPr>
          <a:xfrm>
            <a:off x="4997820" y="3111848"/>
            <a:ext cx="247135" cy="369332"/>
          </a:xfrm>
          <a:prstGeom prst="rect">
            <a:avLst/>
          </a:prstGeom>
          <a:noFill/>
        </p:spPr>
        <p:txBody>
          <a:bodyPr wrap="square" rtlCol="0">
            <a:spAutoFit/>
          </a:bodyPr>
          <a:lstStyle/>
          <a:p>
            <a:r>
              <a:rPr lang="en-US" b="1" dirty="0"/>
              <a:t>+</a:t>
            </a:r>
          </a:p>
        </p:txBody>
      </p:sp>
      <p:sp>
        <p:nvSpPr>
          <p:cNvPr id="9" name="TextBox 8">
            <a:extLst>
              <a:ext uri="{FF2B5EF4-FFF2-40B4-BE49-F238E27FC236}">
                <a16:creationId xmlns:a16="http://schemas.microsoft.com/office/drawing/2014/main" id="{29AB293C-B1C3-9342-88D0-0CE60A0E2DB9}"/>
              </a:ext>
            </a:extLst>
          </p:cNvPr>
          <p:cNvSpPr txBox="1"/>
          <p:nvPr/>
        </p:nvSpPr>
        <p:spPr>
          <a:xfrm>
            <a:off x="1766045" y="4102444"/>
            <a:ext cx="235749" cy="369332"/>
          </a:xfrm>
          <a:prstGeom prst="rect">
            <a:avLst/>
          </a:prstGeom>
          <a:noFill/>
        </p:spPr>
        <p:txBody>
          <a:bodyPr wrap="square" rtlCol="0">
            <a:spAutoFit/>
          </a:bodyPr>
          <a:lstStyle/>
          <a:p>
            <a:r>
              <a:rPr lang="en-US" b="1" dirty="0"/>
              <a:t>-</a:t>
            </a:r>
          </a:p>
        </p:txBody>
      </p:sp>
      <p:sp>
        <p:nvSpPr>
          <p:cNvPr id="10" name="TextBox 9">
            <a:extLst>
              <a:ext uri="{FF2B5EF4-FFF2-40B4-BE49-F238E27FC236}">
                <a16:creationId xmlns:a16="http://schemas.microsoft.com/office/drawing/2014/main" id="{02360A8D-189E-224C-949F-DA6F6A79093C}"/>
              </a:ext>
            </a:extLst>
          </p:cNvPr>
          <p:cNvSpPr txBox="1"/>
          <p:nvPr/>
        </p:nvSpPr>
        <p:spPr>
          <a:xfrm>
            <a:off x="2131052" y="6176963"/>
            <a:ext cx="2811649" cy="369332"/>
          </a:xfrm>
          <a:prstGeom prst="rect">
            <a:avLst/>
          </a:prstGeom>
          <a:noFill/>
        </p:spPr>
        <p:txBody>
          <a:bodyPr wrap="square" rtlCol="0">
            <a:spAutoFit/>
          </a:bodyPr>
          <a:lstStyle/>
          <a:p>
            <a:r>
              <a:rPr lang="en-US" b="1" dirty="0"/>
              <a:t>“Serious Crime Rate” Axis</a:t>
            </a:r>
          </a:p>
        </p:txBody>
      </p:sp>
      <p:sp>
        <p:nvSpPr>
          <p:cNvPr id="12" name="TextBox 11">
            <a:extLst>
              <a:ext uri="{FF2B5EF4-FFF2-40B4-BE49-F238E27FC236}">
                <a16:creationId xmlns:a16="http://schemas.microsoft.com/office/drawing/2014/main" id="{EF67B600-E1C3-E248-9B90-2B86FA81D5B9}"/>
              </a:ext>
            </a:extLst>
          </p:cNvPr>
          <p:cNvSpPr txBox="1"/>
          <p:nvPr/>
        </p:nvSpPr>
        <p:spPr>
          <a:xfrm>
            <a:off x="-51486" y="3631962"/>
            <a:ext cx="1421027" cy="369332"/>
          </a:xfrm>
          <a:prstGeom prst="rect">
            <a:avLst/>
          </a:prstGeom>
          <a:noFill/>
        </p:spPr>
        <p:txBody>
          <a:bodyPr wrap="square" rtlCol="0">
            <a:spAutoFit/>
          </a:bodyPr>
          <a:lstStyle/>
          <a:p>
            <a:r>
              <a:rPr lang="en-US" b="1" dirty="0"/>
              <a:t>Urbanization</a:t>
            </a:r>
          </a:p>
        </p:txBody>
      </p:sp>
    </p:spTree>
    <p:extLst>
      <p:ext uri="{BB962C8B-B14F-4D97-AF65-F5344CB8AC3E}">
        <p14:creationId xmlns:p14="http://schemas.microsoft.com/office/powerpoint/2010/main" val="391863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7DC84-20F6-1649-9922-723FA8404866}"/>
              </a:ext>
            </a:extLst>
          </p:cNvPr>
          <p:cNvSpPr>
            <a:spLocks noGrp="1"/>
          </p:cNvSpPr>
          <p:nvPr>
            <p:ph type="title"/>
          </p:nvPr>
        </p:nvSpPr>
        <p:spPr/>
        <p:txBody>
          <a:bodyPr/>
          <a:lstStyle/>
          <a:p>
            <a:r>
              <a:rPr lang="en-US" dirty="0"/>
              <a:t>Summary </a:t>
            </a:r>
          </a:p>
        </p:txBody>
      </p:sp>
      <p:graphicFrame>
        <p:nvGraphicFramePr>
          <p:cNvPr id="4" name="Content Placeholder 3">
            <a:extLst>
              <a:ext uri="{FF2B5EF4-FFF2-40B4-BE49-F238E27FC236}">
                <a16:creationId xmlns:a16="http://schemas.microsoft.com/office/drawing/2014/main" id="{3487393E-D8AD-5145-9E90-16257A8FA679}"/>
              </a:ext>
            </a:extLst>
          </p:cNvPr>
          <p:cNvGraphicFramePr>
            <a:graphicFrameLocks noGrp="1"/>
          </p:cNvGraphicFramePr>
          <p:nvPr>
            <p:ph idx="1"/>
            <p:extLst>
              <p:ext uri="{D42A27DB-BD31-4B8C-83A1-F6EECF244321}">
                <p14:modId xmlns:p14="http://schemas.microsoft.com/office/powerpoint/2010/main" val="3004092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622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4B364-EC51-6942-A54D-9C938448C68B}"/>
              </a:ext>
            </a:extLst>
          </p:cNvPr>
          <p:cNvSpPr>
            <a:spLocks noGrp="1"/>
          </p:cNvSpPr>
          <p:nvPr>
            <p:ph type="ctrTitle"/>
          </p:nvPr>
        </p:nvSpPr>
        <p:spPr/>
        <p:txBody>
          <a:bodyPr/>
          <a:lstStyle/>
          <a:p>
            <a:r>
              <a:rPr lang="en-US" dirty="0"/>
              <a:t>Thank you </a:t>
            </a:r>
            <a:r>
              <a:rPr lang="en-US" dirty="0">
                <a:sym typeface="Wingdings" pitchFamily="2" charset="2"/>
              </a:rPr>
              <a:t> </a:t>
            </a:r>
            <a:endParaRPr lang="en-US" dirty="0"/>
          </a:p>
        </p:txBody>
      </p:sp>
      <p:sp>
        <p:nvSpPr>
          <p:cNvPr id="3" name="Subtitle 2">
            <a:extLst>
              <a:ext uri="{FF2B5EF4-FFF2-40B4-BE49-F238E27FC236}">
                <a16:creationId xmlns:a16="http://schemas.microsoft.com/office/drawing/2014/main" id="{2BE28EF2-30AF-AD44-94C3-B88517EB624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409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9592A34-D9A7-9B41-90B1-3E4DF77A4A77}"/>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5CAF1814-B702-184D-BF0E-15947A77566A}"/>
              </a:ext>
            </a:extLst>
          </p:cNvPr>
          <p:cNvGraphicFramePr>
            <a:graphicFrameLocks noGrp="1"/>
          </p:cNvGraphicFramePr>
          <p:nvPr>
            <p:ph idx="1"/>
            <p:extLst>
              <p:ext uri="{D42A27DB-BD31-4B8C-83A1-F6EECF244321}">
                <p14:modId xmlns:p14="http://schemas.microsoft.com/office/powerpoint/2010/main" val="9445488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77363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62DD-CA1F-B449-AC57-62DFF333050C}"/>
              </a:ext>
            </a:extLst>
          </p:cNvPr>
          <p:cNvSpPr>
            <a:spLocks noGrp="1"/>
          </p:cNvSpPr>
          <p:nvPr>
            <p:ph type="title"/>
          </p:nvPr>
        </p:nvSpPr>
        <p:spPr/>
        <p:txBody>
          <a:bodyPr/>
          <a:lstStyle/>
          <a:p>
            <a:r>
              <a:rPr lang="en-US" dirty="0"/>
              <a:t>How does the classification work?</a:t>
            </a:r>
          </a:p>
        </p:txBody>
      </p:sp>
      <p:sp>
        <p:nvSpPr>
          <p:cNvPr id="3" name="Text Placeholder 2">
            <a:extLst>
              <a:ext uri="{FF2B5EF4-FFF2-40B4-BE49-F238E27FC236}">
                <a16:creationId xmlns:a16="http://schemas.microsoft.com/office/drawing/2014/main" id="{5C4C61BD-D390-5947-B57D-E25E1D24AF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210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4C1CC2C1-AECF-B840-91DF-D5803A641EBA}"/>
              </a:ext>
            </a:extLst>
          </p:cNvPr>
          <p:cNvGraphicFramePr/>
          <p:nvPr>
            <p:extLst>
              <p:ext uri="{D42A27DB-BD31-4B8C-83A1-F6EECF244321}">
                <p14:modId xmlns:p14="http://schemas.microsoft.com/office/powerpoint/2010/main" val="3119697050"/>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52C6EB3E-6CAB-AB4F-9431-417C05673D09}"/>
              </a:ext>
            </a:extLst>
          </p:cNvPr>
          <p:cNvPicPr>
            <a:picLocks noGrp="1" noChangeAspect="1"/>
          </p:cNvPicPr>
          <p:nvPr>
            <p:ph idx="1"/>
          </p:nvPr>
        </p:nvPicPr>
        <p:blipFill rotWithShape="1">
          <a:blip r:embed="rId7"/>
          <a:srcRect l="19755" r="28396" b="18994"/>
          <a:stretch/>
        </p:blipFill>
        <p:spPr>
          <a:xfrm>
            <a:off x="3904734" y="1825625"/>
            <a:ext cx="3756455" cy="3524851"/>
          </a:xfrm>
          <a:prstGeom prst="rect">
            <a:avLst/>
          </a:prstGeom>
          <a:ln>
            <a:solidFill>
              <a:schemeClr val="accent1"/>
            </a:solidFill>
          </a:ln>
        </p:spPr>
      </p:pic>
      <p:sp>
        <p:nvSpPr>
          <p:cNvPr id="7" name="Right Arrow 6">
            <a:extLst>
              <a:ext uri="{FF2B5EF4-FFF2-40B4-BE49-F238E27FC236}">
                <a16:creationId xmlns:a16="http://schemas.microsoft.com/office/drawing/2014/main" id="{A9C7D061-B823-AB45-8B53-273CFFBDFDEA}"/>
              </a:ext>
            </a:extLst>
          </p:cNvPr>
          <p:cNvSpPr/>
          <p:nvPr/>
        </p:nvSpPr>
        <p:spPr>
          <a:xfrm>
            <a:off x="1013254" y="3835186"/>
            <a:ext cx="2765854" cy="72445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Red Region (Oranges)</a:t>
            </a:r>
          </a:p>
        </p:txBody>
      </p:sp>
      <p:sp>
        <p:nvSpPr>
          <p:cNvPr id="9" name="Left Arrow 8">
            <a:extLst>
              <a:ext uri="{FF2B5EF4-FFF2-40B4-BE49-F238E27FC236}">
                <a16:creationId xmlns:a16="http://schemas.microsoft.com/office/drawing/2014/main" id="{6BA40429-B046-B145-AD35-CCF78C120A94}"/>
              </a:ext>
            </a:extLst>
          </p:cNvPr>
          <p:cNvSpPr/>
          <p:nvPr/>
        </p:nvSpPr>
        <p:spPr>
          <a:xfrm>
            <a:off x="7786815" y="2576384"/>
            <a:ext cx="2372498" cy="710514"/>
          </a:xfrm>
          <a:prstGeom prst="leftArrow">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Blue Region (Apples)</a:t>
            </a:r>
          </a:p>
        </p:txBody>
      </p:sp>
      <p:sp>
        <p:nvSpPr>
          <p:cNvPr id="10" name="TextBox 9">
            <a:extLst>
              <a:ext uri="{FF2B5EF4-FFF2-40B4-BE49-F238E27FC236}">
                <a16:creationId xmlns:a16="http://schemas.microsoft.com/office/drawing/2014/main" id="{D83C15B3-EC94-2C40-BD9C-FB5ADBE560E5}"/>
              </a:ext>
            </a:extLst>
          </p:cNvPr>
          <p:cNvSpPr txBox="1"/>
          <p:nvPr/>
        </p:nvSpPr>
        <p:spPr>
          <a:xfrm>
            <a:off x="2792627" y="5649522"/>
            <a:ext cx="7092778" cy="830997"/>
          </a:xfrm>
          <a:prstGeom prst="rect">
            <a:avLst/>
          </a:prstGeom>
          <a:noFill/>
          <a:ln>
            <a:solidFill>
              <a:schemeClr val="accent1"/>
            </a:solidFill>
          </a:ln>
        </p:spPr>
        <p:txBody>
          <a:bodyPr wrap="square" rtlCol="0">
            <a:spAutoFit/>
          </a:bodyPr>
          <a:lstStyle/>
          <a:p>
            <a:r>
              <a:rPr lang="en-US" sz="2400" b="1" dirty="0"/>
              <a:t>The idea is to find the perfect line that will separate the apples from the oranges in your data set. </a:t>
            </a:r>
          </a:p>
        </p:txBody>
      </p:sp>
    </p:spTree>
    <p:extLst>
      <p:ext uri="{BB962C8B-B14F-4D97-AF65-F5344CB8AC3E}">
        <p14:creationId xmlns:p14="http://schemas.microsoft.com/office/powerpoint/2010/main" val="63952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B6E4DCE9-78BE-F841-8F2D-1CB69997432F}"/>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141B274A-6033-164F-91D8-4C63E7E74007}"/>
              </a:ext>
            </a:extLst>
          </p:cNvPr>
          <p:cNvPicPr>
            <a:picLocks noGrp="1" noChangeAspect="1"/>
          </p:cNvPicPr>
          <p:nvPr>
            <p:ph idx="1"/>
          </p:nvPr>
        </p:nvPicPr>
        <p:blipFill rotWithShape="1">
          <a:blip r:embed="rId7"/>
          <a:srcRect l="2621" t="8308" r="6866" b="35900"/>
          <a:stretch/>
        </p:blipFill>
        <p:spPr>
          <a:xfrm>
            <a:off x="2224216" y="1547152"/>
            <a:ext cx="7203989" cy="3556189"/>
          </a:xfrm>
          <a:prstGeom prst="rect">
            <a:avLst/>
          </a:prstGeom>
        </p:spPr>
      </p:pic>
      <p:sp>
        <p:nvSpPr>
          <p:cNvPr id="7" name="TextBox 6">
            <a:extLst>
              <a:ext uri="{FF2B5EF4-FFF2-40B4-BE49-F238E27FC236}">
                <a16:creationId xmlns:a16="http://schemas.microsoft.com/office/drawing/2014/main" id="{2928F77D-643A-4648-AC00-393863305410}"/>
              </a:ext>
            </a:extLst>
          </p:cNvPr>
          <p:cNvSpPr txBox="1"/>
          <p:nvPr/>
        </p:nvSpPr>
        <p:spPr>
          <a:xfrm>
            <a:off x="2547551" y="5108824"/>
            <a:ext cx="3278659" cy="1477328"/>
          </a:xfrm>
          <a:prstGeom prst="rect">
            <a:avLst/>
          </a:prstGeom>
          <a:noFill/>
        </p:spPr>
        <p:txBody>
          <a:bodyPr wrap="square" rtlCol="0">
            <a:spAutoFit/>
          </a:bodyPr>
          <a:lstStyle/>
          <a:p>
            <a:r>
              <a:rPr lang="en-US" b="1" dirty="0"/>
              <a:t>Left:</a:t>
            </a:r>
            <a:r>
              <a:rPr lang="en-US" dirty="0"/>
              <a:t> </a:t>
            </a:r>
            <a:r>
              <a:rPr lang="en-US" b="1" dirty="0"/>
              <a:t>There are two classes of observations, shown in blue and in purple. Three separating lines, out of many possible, are shown in black.</a:t>
            </a:r>
          </a:p>
        </p:txBody>
      </p:sp>
      <p:sp>
        <p:nvSpPr>
          <p:cNvPr id="8" name="TextBox 7">
            <a:extLst>
              <a:ext uri="{FF2B5EF4-FFF2-40B4-BE49-F238E27FC236}">
                <a16:creationId xmlns:a16="http://schemas.microsoft.com/office/drawing/2014/main" id="{F30C7FAE-0617-7F42-9318-A233E29E1726}"/>
              </a:ext>
            </a:extLst>
          </p:cNvPr>
          <p:cNvSpPr txBox="1"/>
          <p:nvPr/>
        </p:nvSpPr>
        <p:spPr>
          <a:xfrm>
            <a:off x="6472881" y="5108824"/>
            <a:ext cx="3278659" cy="1477328"/>
          </a:xfrm>
          <a:prstGeom prst="rect">
            <a:avLst/>
          </a:prstGeom>
          <a:noFill/>
        </p:spPr>
        <p:txBody>
          <a:bodyPr wrap="square" rtlCol="0">
            <a:spAutoFit/>
          </a:bodyPr>
          <a:lstStyle/>
          <a:p>
            <a:r>
              <a:rPr lang="en-US" b="1" dirty="0"/>
              <a:t>Right: A separating line is shown in black. The blue and purple grid indicates the decision rule made by a classifier based on this separating hyperplane. </a:t>
            </a:r>
          </a:p>
        </p:txBody>
      </p:sp>
      <p:sp>
        <p:nvSpPr>
          <p:cNvPr id="9" name="TextBox 8">
            <a:extLst>
              <a:ext uri="{FF2B5EF4-FFF2-40B4-BE49-F238E27FC236}">
                <a16:creationId xmlns:a16="http://schemas.microsoft.com/office/drawing/2014/main" id="{FD79F740-DFF5-424F-88DE-80ABBE224F90}"/>
              </a:ext>
            </a:extLst>
          </p:cNvPr>
          <p:cNvSpPr txBox="1"/>
          <p:nvPr/>
        </p:nvSpPr>
        <p:spPr>
          <a:xfrm>
            <a:off x="9627972" y="2780271"/>
            <a:ext cx="2372497" cy="1631216"/>
          </a:xfrm>
          <a:prstGeom prst="rect">
            <a:avLst/>
          </a:prstGeom>
          <a:noFill/>
        </p:spPr>
        <p:txBody>
          <a:bodyPr wrap="square" rtlCol="0">
            <a:spAutoFit/>
          </a:bodyPr>
          <a:lstStyle/>
          <a:p>
            <a:r>
              <a:rPr lang="en-US" sz="2000" b="1" dirty="0"/>
              <a:t>Test observations falling in the </a:t>
            </a:r>
            <a:r>
              <a:rPr lang="en-US" sz="2000" b="1" u="sng" dirty="0"/>
              <a:t>purple</a:t>
            </a:r>
            <a:r>
              <a:rPr lang="en-US" sz="2000" b="1" dirty="0"/>
              <a:t> region will be assigned the </a:t>
            </a:r>
            <a:r>
              <a:rPr lang="en-US" sz="2000" b="1" u="sng" dirty="0"/>
              <a:t>purple</a:t>
            </a:r>
            <a:r>
              <a:rPr lang="en-US" sz="2000" b="1" dirty="0"/>
              <a:t> value!</a:t>
            </a:r>
          </a:p>
        </p:txBody>
      </p:sp>
    </p:spTree>
    <p:extLst>
      <p:ext uri="{BB962C8B-B14F-4D97-AF65-F5344CB8AC3E}">
        <p14:creationId xmlns:p14="http://schemas.microsoft.com/office/powerpoint/2010/main" val="1383102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75967F9-199E-2B43-8214-77B79E7509FC}"/>
              </a:ext>
            </a:extLst>
          </p:cNvPr>
          <p:cNvGraphicFramePr/>
          <p:nvPr>
            <p:extLst>
              <p:ext uri="{D42A27DB-BD31-4B8C-83A1-F6EECF244321}">
                <p14:modId xmlns:p14="http://schemas.microsoft.com/office/powerpoint/2010/main" val="303694688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8769A45F-1863-C446-9417-F25670819FEA}"/>
              </a:ext>
            </a:extLst>
          </p:cNvPr>
          <p:cNvGraphicFramePr>
            <a:graphicFrameLocks noGrp="1"/>
          </p:cNvGraphicFramePr>
          <p:nvPr>
            <p:ph idx="1"/>
            <p:extLst>
              <p:ext uri="{D42A27DB-BD31-4B8C-83A1-F6EECF244321}">
                <p14:modId xmlns:p14="http://schemas.microsoft.com/office/powerpoint/2010/main" val="40657109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75156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AE7A592-237E-574D-82EF-B46A7EFE764B}"/>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BB708842-EE65-0149-8983-022BABA2A27A}"/>
              </a:ext>
            </a:extLst>
          </p:cNvPr>
          <p:cNvSpPr>
            <a:spLocks noGrp="1"/>
          </p:cNvSpPr>
          <p:nvPr>
            <p:ph sz="half" idx="2"/>
          </p:nvPr>
        </p:nvSpPr>
        <p:spPr/>
        <p:txBody>
          <a:bodyPr>
            <a:normAutofit fontScale="92500" lnSpcReduction="10000"/>
          </a:bodyPr>
          <a:lstStyle/>
          <a:p>
            <a:r>
              <a:rPr lang="en-US" dirty="0"/>
              <a:t>The </a:t>
            </a:r>
            <a:r>
              <a:rPr lang="en-US" b="1" u="sng" dirty="0"/>
              <a:t>margin</a:t>
            </a:r>
            <a:r>
              <a:rPr lang="en-US" dirty="0"/>
              <a:t> is the distance from the solid line to either of the dashed lines. </a:t>
            </a:r>
          </a:p>
          <a:p>
            <a:r>
              <a:rPr lang="en-US" dirty="0"/>
              <a:t>The two blue points and the purple point that lie on the dashed lines are </a:t>
            </a:r>
            <a:r>
              <a:rPr lang="en-US" b="1" u="sng" dirty="0"/>
              <a:t>the support vectors</a:t>
            </a:r>
            <a:r>
              <a:rPr lang="en-US" dirty="0"/>
              <a:t>, and the distance from those points to the hyperplane is indicated by arrows. </a:t>
            </a:r>
          </a:p>
          <a:p>
            <a:r>
              <a:rPr lang="en-US" dirty="0"/>
              <a:t>The purple and blue grid indicates the decision rule made by a classifier based on this separating hyperplane. </a:t>
            </a:r>
          </a:p>
        </p:txBody>
      </p:sp>
      <p:pic>
        <p:nvPicPr>
          <p:cNvPr id="5" name="Content Placeholder 3">
            <a:extLst>
              <a:ext uri="{FF2B5EF4-FFF2-40B4-BE49-F238E27FC236}">
                <a16:creationId xmlns:a16="http://schemas.microsoft.com/office/drawing/2014/main" id="{C89DC213-A9BA-F647-B4A6-638AF9FB3884}"/>
              </a:ext>
            </a:extLst>
          </p:cNvPr>
          <p:cNvPicPr>
            <a:picLocks noGrp="1" noChangeAspect="1"/>
          </p:cNvPicPr>
          <p:nvPr>
            <p:ph sz="half" idx="1"/>
          </p:nvPr>
        </p:nvPicPr>
        <p:blipFill rotWithShape="1">
          <a:blip r:embed="rId7"/>
          <a:srcRect l="20325" r="33550" b="30921"/>
          <a:stretch/>
        </p:blipFill>
        <p:spPr>
          <a:xfrm>
            <a:off x="1082637" y="1825625"/>
            <a:ext cx="4937163" cy="4942392"/>
          </a:xfrm>
          <a:prstGeom prst="rect">
            <a:avLst/>
          </a:prstGeom>
        </p:spPr>
      </p:pic>
      <p:cxnSp>
        <p:nvCxnSpPr>
          <p:cNvPr id="7" name="Straight Arrow Connector 6">
            <a:extLst>
              <a:ext uri="{FF2B5EF4-FFF2-40B4-BE49-F238E27FC236}">
                <a16:creationId xmlns:a16="http://schemas.microsoft.com/office/drawing/2014/main" id="{5A74A90E-B1E8-F242-A7E9-B0E0F639D907}"/>
              </a:ext>
            </a:extLst>
          </p:cNvPr>
          <p:cNvCxnSpPr>
            <a:cxnSpLocks/>
          </p:cNvCxnSpPr>
          <p:nvPr/>
        </p:nvCxnSpPr>
        <p:spPr>
          <a:xfrm flipH="1">
            <a:off x="3414585" y="4932532"/>
            <a:ext cx="4654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5F923CD-B426-6144-8730-2C8D71638B9F}"/>
              </a:ext>
            </a:extLst>
          </p:cNvPr>
          <p:cNvCxnSpPr>
            <a:cxnSpLocks/>
          </p:cNvCxnSpPr>
          <p:nvPr/>
        </p:nvCxnSpPr>
        <p:spPr>
          <a:xfrm>
            <a:off x="1989438" y="4139514"/>
            <a:ext cx="289035" cy="506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02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1DE9415-3F88-B046-B42A-5050FB92F665}"/>
              </a:ext>
            </a:extLst>
          </p:cNvPr>
          <p:cNvGraphicFramePr/>
          <p:nvPr>
            <p:extLst>
              <p:ext uri="{D42A27DB-BD31-4B8C-83A1-F6EECF244321}">
                <p14:modId xmlns:p14="http://schemas.microsoft.com/office/powerpoint/2010/main" val="2437588177"/>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AEDBAB9E-99E4-FD49-81CB-6349D120EC80}"/>
              </a:ext>
            </a:extLst>
          </p:cNvPr>
          <p:cNvPicPr>
            <a:picLocks noGrp="1" noChangeAspect="1"/>
          </p:cNvPicPr>
          <p:nvPr>
            <p:ph idx="1"/>
          </p:nvPr>
        </p:nvPicPr>
        <p:blipFill>
          <a:blip r:embed="rId7"/>
          <a:stretch>
            <a:fillRect/>
          </a:stretch>
        </p:blipFill>
        <p:spPr>
          <a:xfrm>
            <a:off x="2493195" y="1764335"/>
            <a:ext cx="7205610" cy="3569134"/>
          </a:xfrm>
          <a:prstGeom prst="rect">
            <a:avLst/>
          </a:prstGeom>
          <a:ln>
            <a:solidFill>
              <a:schemeClr val="accent1"/>
            </a:solidFill>
          </a:ln>
        </p:spPr>
      </p:pic>
      <p:sp>
        <p:nvSpPr>
          <p:cNvPr id="6" name="TextBox 5">
            <a:extLst>
              <a:ext uri="{FF2B5EF4-FFF2-40B4-BE49-F238E27FC236}">
                <a16:creationId xmlns:a16="http://schemas.microsoft.com/office/drawing/2014/main" id="{42398301-0523-2046-AADE-1185B6748135}"/>
              </a:ext>
            </a:extLst>
          </p:cNvPr>
          <p:cNvSpPr txBox="1"/>
          <p:nvPr/>
        </p:nvSpPr>
        <p:spPr>
          <a:xfrm>
            <a:off x="1445739" y="5407116"/>
            <a:ext cx="10515600" cy="923330"/>
          </a:xfrm>
          <a:prstGeom prst="rect">
            <a:avLst/>
          </a:prstGeom>
          <a:noFill/>
        </p:spPr>
        <p:txBody>
          <a:bodyPr wrap="square" rtlCol="0">
            <a:spAutoFit/>
          </a:bodyPr>
          <a:lstStyle/>
          <a:p>
            <a:r>
              <a:rPr lang="en-US" b="1" dirty="0"/>
              <a:t>Left: The observations fall into two classes, with a non-linear boundary between them. Right: The support vector classifier seeks a linear boundary, and consequently performs very poorly. </a:t>
            </a:r>
          </a:p>
          <a:p>
            <a:endParaRPr lang="en-US" b="1" dirty="0"/>
          </a:p>
        </p:txBody>
      </p:sp>
    </p:spTree>
    <p:extLst>
      <p:ext uri="{BB962C8B-B14F-4D97-AF65-F5344CB8AC3E}">
        <p14:creationId xmlns:p14="http://schemas.microsoft.com/office/powerpoint/2010/main" val="1300220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1341</Words>
  <Application>Microsoft Macintosh PowerPoint</Application>
  <PresentationFormat>Widescreen</PresentationFormat>
  <Paragraphs>109</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Support Vector Machines (SVM) and  Principal Components Analysis (PCA) </vt:lpstr>
      <vt:lpstr>PowerPoint Presentation</vt:lpstr>
      <vt:lpstr>PowerPoint Presentation</vt:lpstr>
      <vt:lpstr>How does the classification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Principal Components Analysis</vt:lpstr>
      <vt:lpstr>PowerPoint Presentation</vt:lpstr>
      <vt:lpstr>PowerPoint Presentation</vt:lpstr>
      <vt:lpstr>Example: USArrests Data Set We are looking at crimes for all states in the US. </vt:lpstr>
      <vt:lpstr>Let’s visualize the data. Descriptive stats </vt:lpstr>
      <vt:lpstr>The matrix scatter plot allows us to observe possible correlations between variables. </vt:lpstr>
      <vt:lpstr>Matrix Scatter Plot: Which sorts of crimes are correlated?</vt:lpstr>
      <vt:lpstr>PowerPoint Presentation</vt:lpstr>
      <vt:lpstr>PowerPoint Presentation</vt:lpstr>
      <vt:lpstr>PowerPoint Presentation</vt:lpstr>
      <vt:lpstr>PowerPoint Presentation</vt:lpstr>
      <vt:lpstr>PowerPoint Presentation</vt:lpstr>
      <vt:lpstr>Summary </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Vector Machines (SVM) and  Principal Components Analysis (PCA) </dc:title>
  <dc:creator>Konate, Souleymane</dc:creator>
  <cp:lastModifiedBy>Konate, Souleymane</cp:lastModifiedBy>
  <cp:revision>80</cp:revision>
  <dcterms:created xsi:type="dcterms:W3CDTF">2020-07-08T18:50:20Z</dcterms:created>
  <dcterms:modified xsi:type="dcterms:W3CDTF">2020-07-08T21:13:32Z</dcterms:modified>
</cp:coreProperties>
</file>